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21" r:id="rId3"/>
    <p:sldId id="256" r:id="rId4"/>
    <p:sldId id="515" r:id="rId5"/>
    <p:sldId id="263" r:id="rId6"/>
    <p:sldId id="260" r:id="rId7"/>
    <p:sldId id="490" r:id="rId8"/>
    <p:sldId id="509" r:id="rId9"/>
    <p:sldId id="510" r:id="rId10"/>
    <p:sldId id="492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11" r:id="rId27"/>
    <p:sldId id="517" r:id="rId28"/>
    <p:sldId id="518" r:id="rId29"/>
    <p:sldId id="519" r:id="rId30"/>
    <p:sldId id="514" r:id="rId31"/>
    <p:sldId id="25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7231-D2ED-4A6E-942D-4DB0B3D04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2CF2E-5E64-4612-A6F1-0AF3576E4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D817-2DEF-4009-AEB8-E37D4BD3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4E85A-AF07-4FED-A1AC-16A9EA86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34AF-C024-4DE8-8C71-30289E58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0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D55F-D34D-4132-A18C-EA7E8F51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8A256-5F83-4025-AD13-2A903EE38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BAF18-6930-47F9-BE8D-FB4F8BE0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DEB85-4193-45F0-8E62-516F0761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441C2-06CC-4654-B40D-0777F16B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6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F8ABF-CD1C-4C05-BE44-373DE9581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29B6B-B4E1-4D30-A41F-D912CB021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AAA00-622B-4168-BD31-A5D38116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05671-208A-4621-9045-4FC338FD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0D6F4-422E-4926-9369-E918F75A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9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0" name="Picture 2">
            <a:extLst>
              <a:ext uri="{FF2B5EF4-FFF2-40B4-BE49-F238E27FC236}">
                <a16:creationId xmlns:a16="http://schemas.microsoft.com/office/drawing/2014/main" id="{664527BE-789E-42BA-8B3C-20AAB540D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81200"/>
            <a:ext cx="3119967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211" name="Line 3">
            <a:extLst>
              <a:ext uri="{FF2B5EF4-FFF2-40B4-BE49-F238E27FC236}">
                <a16:creationId xmlns:a16="http://schemas.microsoft.com/office/drawing/2014/main" id="{18F4D3A8-48B2-4AC5-8377-972DE6164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1708150"/>
            <a:ext cx="1219623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8212" name="Rectangle 4">
            <a:extLst>
              <a:ext uri="{FF2B5EF4-FFF2-40B4-BE49-F238E27FC236}">
                <a16:creationId xmlns:a16="http://schemas.microsoft.com/office/drawing/2014/main" id="{9653BA17-F74E-450B-A7DB-3EE43C2202E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12192000" cy="1524000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78213" name="Text Box 5">
            <a:extLst>
              <a:ext uri="{FF2B5EF4-FFF2-40B4-BE49-F238E27FC236}">
                <a16:creationId xmlns:a16="http://schemas.microsoft.com/office/drawing/2014/main" id="{0125D665-520E-4323-86DB-A5EFED51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6"/>
            <a:ext cx="12192000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Princeton University     •     COS 226     •     Algorithms and Data Structures     •     Spring 2003     •    http://www.Princeton.EDU/~cs226</a:t>
            </a:r>
          </a:p>
        </p:txBody>
      </p:sp>
    </p:spTree>
    <p:extLst>
      <p:ext uri="{BB962C8B-B14F-4D97-AF65-F5344CB8AC3E}">
        <p14:creationId xmlns:p14="http://schemas.microsoft.com/office/powerpoint/2010/main" val="229931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FD97-513D-4D77-9BE9-3810741C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5999-A0F1-44CF-9A8F-4441C5C21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10456-7CE6-44DF-920A-6CCD9388A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F49475-0D88-4584-AC0D-E9FFE5321436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3671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167F-36CC-4C37-B084-7BECA651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787CB-6484-43FC-8AAA-53E3E6C24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2BB08-3618-40E8-B53F-29708F6828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E131F7-A0AE-4FC7-8A0A-688B061F9939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318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E9DB-97AD-4D20-BD4B-E46C413F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E7C0-996F-4643-B733-8BAD1B76A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308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59EC9-81AC-46AE-AB20-1B7CDC6D5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914400"/>
            <a:ext cx="51308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52FD3-BD1E-4BE4-A957-6FF027D36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A0F498-2587-4C74-AED6-66F19983A855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31041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1A7E-02C3-4F0A-B9D1-77E94F52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FB059-ECDD-447D-BD88-564AB99D4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8657E-0FD6-4257-AD7F-314784DC3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C5E11-C77C-4A4F-8BE1-074A8144F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12EFF-6DBA-4BA3-AA48-6E67A75EF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588DB-88C9-457B-AB16-DCBA2FC3A2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4050D8-1AB5-48EC-AE6C-05CE3E69228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901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1C56-B9A7-42DE-9C6C-0B3BF506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23A329-777E-45F2-8AB2-0C634F0CA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C60C4A-033D-4FD9-963E-54A0F57F5272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94545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1C63D5-CAB6-451D-9DCB-F0D4BBD29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6D6755-75DC-4415-BF67-C05B00DB424F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32763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3BE3-0D73-4F6A-A0E6-B762579A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1A508-9904-4AD3-A0D3-ACE223E88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8BAF7-7003-48C4-A8C7-D63613666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E4CAB-F798-42E0-B256-B04325AFFE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728B88-9D81-418D-BF04-F8E519D905DA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6833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E2A9-7FA5-4531-950C-18247F2A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FB661-B340-48F4-9D2D-F239CA39D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78DB2-C297-4224-95E2-993EB6A7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07823-F96E-45D0-84D0-4C48CECE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10ABC-E7BD-4150-B5C0-14AF6780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57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B2D0-8F68-4BFD-9A80-FC3AA773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98D57-8B50-4516-9C69-1EA1DA6C8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A04C8-A891-4A6C-A22B-071248FE1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D34FE-9E73-4DD2-A398-97CC61DFAF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E38A29-4956-4ACF-A9AB-6AB0AB533AB1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2165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C4E5-42A1-4348-B7B7-655520CB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048B2-82E8-4B68-9F8D-BAB8DBF3A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0127C-6369-46D2-BC79-F8F47EF31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F09315-0C11-48A7-9541-4E9AA12B94F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2859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6BBAE-43C0-4ADD-A576-F1EF5D80D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3048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C7D0D-9761-426F-87E9-59E00A6A6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8940800" cy="6172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88B1C-1811-4CA9-B25E-0B27CB930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1A4F71-CB5E-4A61-A083-BC0BDFCB3C88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387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AF8D-A2D7-4BF0-A80D-EC212AC6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4407D-2553-4C8C-AA80-F9E06947E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5B26F-438F-4C10-B508-269D870E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88786-8836-422E-B8AB-D4823D68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12B70-0FAC-41A0-8D35-F3E6A1FD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FD58-C5F3-4687-8EC9-E0F9C633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D25AE-0DB5-4A2E-B2EC-BD4E5C5EB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4AC2A-CD14-41ED-99E3-A55E5CA52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AC26A-5210-4E31-BDA5-3EA77358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693F9-B8BD-4013-9AA1-24A86ABF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24BA0-8857-48BC-8BDA-26C7DD04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0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9033-5C24-44A9-8ED4-9D63C986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BE36-8368-4441-9F3D-056B4F72E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778BA-BB08-4831-B9F2-1A3114318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680E0-73F4-4602-84E9-709363C81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A8EFB-19AA-44BB-9EA2-CB5655BC3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7D395-EF79-467C-81AF-D7CFE655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8B3D7-3DB6-4BE5-BF4B-9A607D07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81560-FBA8-40F8-873F-FA84DFDB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9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D36A-4075-441D-9DDD-0E76F388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508CC-D3D8-49E9-BF77-0F7BAD2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177CF-DA67-4572-B4CA-58E50E85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1B767-B6A6-4BB0-BDBC-4FED2B25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EB348-8883-44FB-9BE1-07BE33E4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08185-712B-4D7C-9B3D-01CE6446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13FB4-1415-4060-BC4E-15548938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5DC4-563F-47DD-93EE-6B991307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A7C45-C056-4991-BAB1-732F321D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CE7DD-364B-4B7D-A3DC-8549BC39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47204-37E4-4177-B2D1-2A14E350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6BDFC-D4FE-473E-B0F4-462E7606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D9675-74A0-455D-9EF9-AE41D0FD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3BAF-0F87-4D57-9526-36ADEF3B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AE340-B51C-4D5C-9908-DB374580D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E8412-F64C-4B7A-8097-D19BD8630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F3E10-1F46-43CA-9621-9BCED629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58C1C-4586-4B84-A414-263BDCC4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ACF48-9203-466E-90E1-110FBF0B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1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768F0-400D-48BB-8C36-0B8D303C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3B700-8643-40A4-9077-8C87E5A1F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FFB40-D249-43E4-ADE1-BDF0BB314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74E4-73C4-42A6-82C7-07D50B48526A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D87ED-E99D-430F-8F5F-E43E69015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84CB-49DF-4551-A5B2-AB6D2F606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129EA-05F1-46A1-AFBC-5D6778DBA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0CA60334-A615-4250-A13C-E9FA7692A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25F58E56-A1D2-46A6-B14F-3556E8D38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464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7188" name="Rectangle 4">
            <a:extLst>
              <a:ext uri="{FF2B5EF4-FFF2-40B4-BE49-F238E27FC236}">
                <a16:creationId xmlns:a16="http://schemas.microsoft.com/office/drawing/2014/main" id="{B57EEC5F-0862-4F7A-A233-219D63FF6A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2AE1429-F43C-4D9C-8B0A-CC19977A96D6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0813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panose="030F0702030302020204" pitchFamily="66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panose="030F0702030302020204" pitchFamily="66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panose="030F0702030302020204" pitchFamily="66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panose="030F0702030302020204" pitchFamily="66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50000"/>
        <a:buFont typeface="Monotype Sorts" charset="2"/>
        <a:defRPr kumimoji="1" kern="12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35000"/>
        <a:buFont typeface="Monotype Sorts" charset="2"/>
        <a:buChar char="n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66688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80000"/>
        <a:buChar char="–"/>
        <a:defRPr kumimoji="1" kern="1200">
          <a:solidFill>
            <a:srgbClr val="004000"/>
          </a:solidFill>
          <a:latin typeface="+mn-lt"/>
          <a:ea typeface="+mn-ea"/>
          <a:cs typeface="+mn-cs"/>
        </a:defRPr>
      </a:lvl3pPr>
      <a:lvl4pPr marL="1147763" indent="-404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!"/>
        <a:defRPr kumimoji="1" kern="1200">
          <a:solidFill>
            <a:schemeClr val="folHlink"/>
          </a:solidFill>
          <a:latin typeface="+mn-lt"/>
          <a:ea typeface="+mn-ea"/>
          <a:cs typeface="+mn-cs"/>
        </a:defRPr>
      </a:lvl4pPr>
      <a:lvl5pPr marL="1539875" indent="-1698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D5A689-C835-4B98-8444-0C6C3DAC1C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CS-209 Design and Analysis of Algorithm</a:t>
            </a:r>
          </a:p>
          <a:p>
            <a:r>
              <a:rPr lang="en-US" dirty="0"/>
              <a:t>Instructor: Dr. Maria Anjum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CDCA2D-C341-4752-B9E3-073BF3AF8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Single Source Shortest Path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375955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1A2F3E69-8A62-4F06-AE62-7BBA46323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A7F5F7-CA00-4298-A47C-DF726400A00D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03" name="Oval 3">
            <a:extLst>
              <a:ext uri="{FF2B5EF4-FFF2-40B4-BE49-F238E27FC236}">
                <a16:creationId xmlns:a16="http://schemas.microsoft.com/office/drawing/2014/main" id="{6807F3F1-0338-4F92-AFB1-DCCFB5082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37604" name="Oval 4">
            <a:extLst>
              <a:ext uri="{FF2B5EF4-FFF2-40B4-BE49-F238E27FC236}">
                <a16:creationId xmlns:a16="http://schemas.microsoft.com/office/drawing/2014/main" id="{7E2A909A-A830-4A68-9621-105A92F3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37605" name="Oval 5">
            <a:extLst>
              <a:ext uri="{FF2B5EF4-FFF2-40B4-BE49-F238E27FC236}">
                <a16:creationId xmlns:a16="http://schemas.microsoft.com/office/drawing/2014/main" id="{B7148D59-3921-4F6E-BDB9-C11CDD8CF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37606" name="Oval 6">
            <a:extLst>
              <a:ext uri="{FF2B5EF4-FFF2-40B4-BE49-F238E27FC236}">
                <a16:creationId xmlns:a16="http://schemas.microsoft.com/office/drawing/2014/main" id="{C47F84D8-600D-4C7C-8FC7-A8DC72F56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37607" name="Oval 7">
            <a:extLst>
              <a:ext uri="{FF2B5EF4-FFF2-40B4-BE49-F238E27FC236}">
                <a16:creationId xmlns:a16="http://schemas.microsoft.com/office/drawing/2014/main" id="{572AB769-DAD8-4178-AC04-77CF73FE3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37608" name="Oval 8">
            <a:extLst>
              <a:ext uri="{FF2B5EF4-FFF2-40B4-BE49-F238E27FC236}">
                <a16:creationId xmlns:a16="http://schemas.microsoft.com/office/drawing/2014/main" id="{07A7AF61-28B7-4C63-86C4-5489F111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37609" name="Oval 9">
            <a:extLst>
              <a:ext uri="{FF2B5EF4-FFF2-40B4-BE49-F238E27FC236}">
                <a16:creationId xmlns:a16="http://schemas.microsoft.com/office/drawing/2014/main" id="{AA48DD89-F672-4666-AF55-ADCA687E7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7610" name="Oval 10">
            <a:extLst>
              <a:ext uri="{FF2B5EF4-FFF2-40B4-BE49-F238E27FC236}">
                <a16:creationId xmlns:a16="http://schemas.microsoft.com/office/drawing/2014/main" id="{74724A9E-9A23-4CE1-ADA1-3E4AC41F6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37611" name="AutoShape 11">
            <a:extLst>
              <a:ext uri="{FF2B5EF4-FFF2-40B4-BE49-F238E27FC236}">
                <a16:creationId xmlns:a16="http://schemas.microsoft.com/office/drawing/2014/main" id="{20FCC8E8-4943-4899-BCDC-816FCD95D3F1}"/>
              </a:ext>
            </a:extLst>
          </p:cNvPr>
          <p:cNvCxnSpPr>
            <a:cxnSpLocks noChangeShapeType="1"/>
            <a:stCxn id="537603" idx="7"/>
            <a:endCxn id="537606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2" name="AutoShape 12">
            <a:extLst>
              <a:ext uri="{FF2B5EF4-FFF2-40B4-BE49-F238E27FC236}">
                <a16:creationId xmlns:a16="http://schemas.microsoft.com/office/drawing/2014/main" id="{28C00A38-7379-4ED0-85FE-17F4FCF4835B}"/>
              </a:ext>
            </a:extLst>
          </p:cNvPr>
          <p:cNvCxnSpPr>
            <a:cxnSpLocks noChangeShapeType="1"/>
            <a:stCxn id="537603" idx="6"/>
            <a:endCxn id="537607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3" name="AutoShape 13">
            <a:extLst>
              <a:ext uri="{FF2B5EF4-FFF2-40B4-BE49-F238E27FC236}">
                <a16:creationId xmlns:a16="http://schemas.microsoft.com/office/drawing/2014/main" id="{454D8316-B105-445A-86C2-149AD02B70E5}"/>
              </a:ext>
            </a:extLst>
          </p:cNvPr>
          <p:cNvCxnSpPr>
            <a:cxnSpLocks noChangeShapeType="1"/>
            <a:stCxn id="537603" idx="5"/>
            <a:endCxn id="537608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4" name="AutoShape 14">
            <a:extLst>
              <a:ext uri="{FF2B5EF4-FFF2-40B4-BE49-F238E27FC236}">
                <a16:creationId xmlns:a16="http://schemas.microsoft.com/office/drawing/2014/main" id="{5C3A4844-35A1-417C-B8C7-BC2DAFE2C021}"/>
              </a:ext>
            </a:extLst>
          </p:cNvPr>
          <p:cNvCxnSpPr>
            <a:cxnSpLocks noChangeShapeType="1"/>
            <a:stCxn id="537607" idx="7"/>
            <a:endCxn id="537604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5" name="AutoShape 15">
            <a:extLst>
              <a:ext uri="{FF2B5EF4-FFF2-40B4-BE49-F238E27FC236}">
                <a16:creationId xmlns:a16="http://schemas.microsoft.com/office/drawing/2014/main" id="{3CD30457-70AF-4B35-B4B1-A297008B1628}"/>
              </a:ext>
            </a:extLst>
          </p:cNvPr>
          <p:cNvCxnSpPr>
            <a:cxnSpLocks noChangeShapeType="1"/>
            <a:stCxn id="537609" idx="7"/>
            <a:endCxn id="537604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6" name="AutoShape 16">
            <a:extLst>
              <a:ext uri="{FF2B5EF4-FFF2-40B4-BE49-F238E27FC236}">
                <a16:creationId xmlns:a16="http://schemas.microsoft.com/office/drawing/2014/main" id="{780D3FE1-EA2E-4132-92DA-6B6AC5CB73A0}"/>
              </a:ext>
            </a:extLst>
          </p:cNvPr>
          <p:cNvCxnSpPr>
            <a:cxnSpLocks noChangeShapeType="1"/>
            <a:stCxn id="537607" idx="5"/>
            <a:endCxn id="537610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7" name="AutoShape 17">
            <a:extLst>
              <a:ext uri="{FF2B5EF4-FFF2-40B4-BE49-F238E27FC236}">
                <a16:creationId xmlns:a16="http://schemas.microsoft.com/office/drawing/2014/main" id="{9757391A-A644-40DE-956D-E57511C67255}"/>
              </a:ext>
            </a:extLst>
          </p:cNvPr>
          <p:cNvCxnSpPr>
            <a:cxnSpLocks noChangeShapeType="1"/>
            <a:stCxn id="537610" idx="5"/>
            <a:endCxn id="537605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8" name="AutoShape 18">
            <a:extLst>
              <a:ext uri="{FF2B5EF4-FFF2-40B4-BE49-F238E27FC236}">
                <a16:creationId xmlns:a16="http://schemas.microsoft.com/office/drawing/2014/main" id="{B60CD2F0-4D2B-47D9-ACF1-B72C06764B14}"/>
              </a:ext>
            </a:extLst>
          </p:cNvPr>
          <p:cNvCxnSpPr>
            <a:cxnSpLocks noChangeShapeType="1"/>
            <a:stCxn id="537610" idx="6"/>
            <a:endCxn id="537609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19" name="AutoShape 19">
            <a:extLst>
              <a:ext uri="{FF2B5EF4-FFF2-40B4-BE49-F238E27FC236}">
                <a16:creationId xmlns:a16="http://schemas.microsoft.com/office/drawing/2014/main" id="{748A242F-68A3-495B-B1FB-8EF785EDA535}"/>
              </a:ext>
            </a:extLst>
          </p:cNvPr>
          <p:cNvCxnSpPr>
            <a:cxnSpLocks noChangeShapeType="1"/>
            <a:stCxn id="537609" idx="4"/>
            <a:endCxn id="537605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0" name="AutoShape 20">
            <a:extLst>
              <a:ext uri="{FF2B5EF4-FFF2-40B4-BE49-F238E27FC236}">
                <a16:creationId xmlns:a16="http://schemas.microsoft.com/office/drawing/2014/main" id="{B226E637-4076-4334-B35A-E7B4EEA5DC78}"/>
              </a:ext>
            </a:extLst>
          </p:cNvPr>
          <p:cNvCxnSpPr>
            <a:cxnSpLocks noChangeShapeType="1"/>
            <a:stCxn id="537604" idx="3"/>
            <a:endCxn id="537610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1" name="AutoShape 21">
            <a:extLst>
              <a:ext uri="{FF2B5EF4-FFF2-40B4-BE49-F238E27FC236}">
                <a16:creationId xmlns:a16="http://schemas.microsoft.com/office/drawing/2014/main" id="{48B4DF0A-4C23-4DDD-B12C-E9D072085F5F}"/>
              </a:ext>
            </a:extLst>
          </p:cNvPr>
          <p:cNvCxnSpPr>
            <a:cxnSpLocks noChangeShapeType="1"/>
            <a:stCxn id="537607" idx="4"/>
            <a:endCxn id="537608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2" name="AutoShape 22">
            <a:extLst>
              <a:ext uri="{FF2B5EF4-FFF2-40B4-BE49-F238E27FC236}">
                <a16:creationId xmlns:a16="http://schemas.microsoft.com/office/drawing/2014/main" id="{2DEA9E98-7CA6-42D0-A620-71CCA56B1DC4}"/>
              </a:ext>
            </a:extLst>
          </p:cNvPr>
          <p:cNvCxnSpPr>
            <a:cxnSpLocks noChangeShapeType="1"/>
            <a:stCxn id="537608" idx="6"/>
            <a:endCxn id="537610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3" name="AutoShape 23">
            <a:extLst>
              <a:ext uri="{FF2B5EF4-FFF2-40B4-BE49-F238E27FC236}">
                <a16:creationId xmlns:a16="http://schemas.microsoft.com/office/drawing/2014/main" id="{AB6EFC57-E586-4189-901D-143C571C794F}"/>
              </a:ext>
            </a:extLst>
          </p:cNvPr>
          <p:cNvCxnSpPr>
            <a:cxnSpLocks noChangeShapeType="1"/>
            <a:stCxn id="537606" idx="6"/>
            <a:endCxn id="537604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4" name="AutoShape 24">
            <a:extLst>
              <a:ext uri="{FF2B5EF4-FFF2-40B4-BE49-F238E27FC236}">
                <a16:creationId xmlns:a16="http://schemas.microsoft.com/office/drawing/2014/main" id="{13370D98-6998-44F1-89CD-A78697AB32AC}"/>
              </a:ext>
            </a:extLst>
          </p:cNvPr>
          <p:cNvCxnSpPr>
            <a:cxnSpLocks noChangeShapeType="1"/>
            <a:stCxn id="537608" idx="6"/>
            <a:endCxn id="537605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7625" name="AutoShape 25">
            <a:extLst>
              <a:ext uri="{FF2B5EF4-FFF2-40B4-BE49-F238E27FC236}">
                <a16:creationId xmlns:a16="http://schemas.microsoft.com/office/drawing/2014/main" id="{029FFA35-7F3D-4AB2-9EE3-D1C0A41024BA}"/>
              </a:ext>
            </a:extLst>
          </p:cNvPr>
          <p:cNvCxnSpPr>
            <a:cxnSpLocks noChangeShapeType="1"/>
            <a:stCxn id="537604" idx="5"/>
            <a:endCxn id="537605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7626" name="Text Box 26">
            <a:extLst>
              <a:ext uri="{FF2B5EF4-FFF2-40B4-BE49-F238E27FC236}">
                <a16:creationId xmlns:a16="http://schemas.microsoft.com/office/drawing/2014/main" id="{C32B8FC2-2529-46E6-A733-82864578B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37627" name="Text Box 27">
            <a:extLst>
              <a:ext uri="{FF2B5EF4-FFF2-40B4-BE49-F238E27FC236}">
                <a16:creationId xmlns:a16="http://schemas.microsoft.com/office/drawing/2014/main" id="{E2A10463-4CB2-4424-BC6E-0090F19F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37628" name="Text Box 28">
            <a:extLst>
              <a:ext uri="{FF2B5EF4-FFF2-40B4-BE49-F238E27FC236}">
                <a16:creationId xmlns:a16="http://schemas.microsoft.com/office/drawing/2014/main" id="{D7ECED3E-9788-4C3E-816D-FCC5DADA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37629" name="Text Box 29">
            <a:extLst>
              <a:ext uri="{FF2B5EF4-FFF2-40B4-BE49-F238E27FC236}">
                <a16:creationId xmlns:a16="http://schemas.microsoft.com/office/drawing/2014/main" id="{5C0E2CCD-4054-4C42-B5FE-7FD284B54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37630" name="Text Box 30">
            <a:extLst>
              <a:ext uri="{FF2B5EF4-FFF2-40B4-BE49-F238E27FC236}">
                <a16:creationId xmlns:a16="http://schemas.microsoft.com/office/drawing/2014/main" id="{51D5343B-A952-4AE4-8745-F3FC08CA0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37631" name="Text Box 31">
            <a:extLst>
              <a:ext uri="{FF2B5EF4-FFF2-40B4-BE49-F238E27FC236}">
                <a16:creationId xmlns:a16="http://schemas.microsoft.com/office/drawing/2014/main" id="{199AA3C6-456E-4256-98AD-3906FB4F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37632" name="Text Box 32">
            <a:extLst>
              <a:ext uri="{FF2B5EF4-FFF2-40B4-BE49-F238E27FC236}">
                <a16:creationId xmlns:a16="http://schemas.microsoft.com/office/drawing/2014/main" id="{F28F5B14-E187-47F3-88A7-0F0F47747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37633" name="Text Box 33">
            <a:extLst>
              <a:ext uri="{FF2B5EF4-FFF2-40B4-BE49-F238E27FC236}">
                <a16:creationId xmlns:a16="http://schemas.microsoft.com/office/drawing/2014/main" id="{D84AC644-EB8A-4796-8860-E7D40E3CC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37634" name="Text Box 34">
            <a:extLst>
              <a:ext uri="{FF2B5EF4-FFF2-40B4-BE49-F238E27FC236}">
                <a16:creationId xmlns:a16="http://schemas.microsoft.com/office/drawing/2014/main" id="{A226C779-7BBA-4B2D-8DAA-19FE33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37635" name="Text Box 35">
            <a:extLst>
              <a:ext uri="{FF2B5EF4-FFF2-40B4-BE49-F238E27FC236}">
                <a16:creationId xmlns:a16="http://schemas.microsoft.com/office/drawing/2014/main" id="{540D0838-3B9F-4799-9A6D-D02F07641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37636" name="Text Box 36">
            <a:extLst>
              <a:ext uri="{FF2B5EF4-FFF2-40B4-BE49-F238E27FC236}">
                <a16:creationId xmlns:a16="http://schemas.microsoft.com/office/drawing/2014/main" id="{816B4945-2C7E-4F9F-BAB1-D7ED3D50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37637" name="Text Box 37">
            <a:extLst>
              <a:ext uri="{FF2B5EF4-FFF2-40B4-BE49-F238E27FC236}">
                <a16:creationId xmlns:a16="http://schemas.microsoft.com/office/drawing/2014/main" id="{BF806797-E224-4E01-804E-F9F4C6B0A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37638" name="Text Box 38">
            <a:extLst>
              <a:ext uri="{FF2B5EF4-FFF2-40B4-BE49-F238E27FC236}">
                <a16:creationId xmlns:a16="http://schemas.microsoft.com/office/drawing/2014/main" id="{C9DE1F8A-DEE6-459C-B335-BF813D9A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37639" name="Text Box 39">
            <a:extLst>
              <a:ext uri="{FF2B5EF4-FFF2-40B4-BE49-F238E27FC236}">
                <a16:creationId xmlns:a16="http://schemas.microsoft.com/office/drawing/2014/main" id="{DB84431D-42B7-472C-AC09-C56F9E477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37640" name="Text Box 40">
            <a:extLst>
              <a:ext uri="{FF2B5EF4-FFF2-40B4-BE49-F238E27FC236}">
                <a16:creationId xmlns:a16="http://schemas.microsoft.com/office/drawing/2014/main" id="{2CE29729-6687-4D9D-B467-48737DE85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37641" name="Freeform 41">
            <a:extLst>
              <a:ext uri="{FF2B5EF4-FFF2-40B4-BE49-F238E27FC236}">
                <a16:creationId xmlns:a16="http://schemas.microsoft.com/office/drawing/2014/main" id="{14365772-211E-4CF6-9279-D24D014D8157}"/>
              </a:ext>
            </a:extLst>
          </p:cNvPr>
          <p:cNvSpPr>
            <a:spLocks/>
          </p:cNvSpPr>
          <p:nvPr/>
        </p:nvSpPr>
        <p:spPr bwMode="auto">
          <a:xfrm>
            <a:off x="1624013" y="3068638"/>
            <a:ext cx="1027112" cy="914400"/>
          </a:xfrm>
          <a:custGeom>
            <a:avLst/>
            <a:gdLst>
              <a:gd name="T0" fmla="*/ 142 w 647"/>
              <a:gd name="T1" fmla="*/ 489 h 576"/>
              <a:gd name="T2" fmla="*/ 71 w 647"/>
              <a:gd name="T3" fmla="*/ 465 h 576"/>
              <a:gd name="T4" fmla="*/ 47 w 647"/>
              <a:gd name="T5" fmla="*/ 457 h 576"/>
              <a:gd name="T6" fmla="*/ 0 w 647"/>
              <a:gd name="T7" fmla="*/ 386 h 576"/>
              <a:gd name="T8" fmla="*/ 8 w 647"/>
              <a:gd name="T9" fmla="*/ 205 h 576"/>
              <a:gd name="T10" fmla="*/ 55 w 647"/>
              <a:gd name="T11" fmla="*/ 134 h 576"/>
              <a:gd name="T12" fmla="*/ 118 w 647"/>
              <a:gd name="T13" fmla="*/ 39 h 576"/>
              <a:gd name="T14" fmla="*/ 150 w 647"/>
              <a:gd name="T15" fmla="*/ 31 h 576"/>
              <a:gd name="T16" fmla="*/ 316 w 647"/>
              <a:gd name="T17" fmla="*/ 8 h 576"/>
              <a:gd name="T18" fmla="*/ 505 w 647"/>
              <a:gd name="T19" fmla="*/ 15 h 576"/>
              <a:gd name="T20" fmla="*/ 576 w 647"/>
              <a:gd name="T21" fmla="*/ 94 h 576"/>
              <a:gd name="T22" fmla="*/ 623 w 647"/>
              <a:gd name="T23" fmla="*/ 165 h 576"/>
              <a:gd name="T24" fmla="*/ 639 w 647"/>
              <a:gd name="T25" fmla="*/ 213 h 576"/>
              <a:gd name="T26" fmla="*/ 647 w 647"/>
              <a:gd name="T27" fmla="*/ 315 h 576"/>
              <a:gd name="T28" fmla="*/ 639 w 647"/>
              <a:gd name="T29" fmla="*/ 449 h 576"/>
              <a:gd name="T30" fmla="*/ 466 w 647"/>
              <a:gd name="T31" fmla="*/ 576 h 576"/>
              <a:gd name="T32" fmla="*/ 292 w 647"/>
              <a:gd name="T33" fmla="*/ 568 h 576"/>
              <a:gd name="T34" fmla="*/ 268 w 647"/>
              <a:gd name="T35" fmla="*/ 552 h 576"/>
              <a:gd name="T36" fmla="*/ 166 w 647"/>
              <a:gd name="T37" fmla="*/ 513 h 576"/>
              <a:gd name="T38" fmla="*/ 142 w 647"/>
              <a:gd name="T39" fmla="*/ 48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7" h="576">
                <a:moveTo>
                  <a:pt x="142" y="489"/>
                </a:moveTo>
                <a:cubicBezTo>
                  <a:pt x="87" y="470"/>
                  <a:pt x="111" y="478"/>
                  <a:pt x="71" y="465"/>
                </a:cubicBezTo>
                <a:cubicBezTo>
                  <a:pt x="63" y="462"/>
                  <a:pt x="47" y="457"/>
                  <a:pt x="47" y="457"/>
                </a:cubicBezTo>
                <a:cubicBezTo>
                  <a:pt x="24" y="434"/>
                  <a:pt x="10" y="417"/>
                  <a:pt x="0" y="386"/>
                </a:cubicBezTo>
                <a:cubicBezTo>
                  <a:pt x="3" y="326"/>
                  <a:pt x="3" y="265"/>
                  <a:pt x="8" y="205"/>
                </a:cubicBezTo>
                <a:cubicBezTo>
                  <a:pt x="10" y="174"/>
                  <a:pt x="38" y="156"/>
                  <a:pt x="55" y="134"/>
                </a:cubicBezTo>
                <a:cubicBezTo>
                  <a:pt x="78" y="104"/>
                  <a:pt x="98" y="71"/>
                  <a:pt x="118" y="39"/>
                </a:cubicBezTo>
                <a:cubicBezTo>
                  <a:pt x="124" y="30"/>
                  <a:pt x="139" y="34"/>
                  <a:pt x="150" y="31"/>
                </a:cubicBezTo>
                <a:cubicBezTo>
                  <a:pt x="247" y="1"/>
                  <a:pt x="150" y="18"/>
                  <a:pt x="316" y="8"/>
                </a:cubicBezTo>
                <a:cubicBezTo>
                  <a:pt x="379" y="10"/>
                  <a:pt x="444" y="0"/>
                  <a:pt x="505" y="15"/>
                </a:cubicBezTo>
                <a:cubicBezTo>
                  <a:pt x="533" y="22"/>
                  <a:pt x="530" y="81"/>
                  <a:pt x="576" y="94"/>
                </a:cubicBezTo>
                <a:cubicBezTo>
                  <a:pt x="592" y="118"/>
                  <a:pt x="614" y="138"/>
                  <a:pt x="623" y="165"/>
                </a:cubicBezTo>
                <a:cubicBezTo>
                  <a:pt x="628" y="181"/>
                  <a:pt x="639" y="213"/>
                  <a:pt x="639" y="213"/>
                </a:cubicBezTo>
                <a:cubicBezTo>
                  <a:pt x="642" y="247"/>
                  <a:pt x="647" y="281"/>
                  <a:pt x="647" y="315"/>
                </a:cubicBezTo>
                <a:cubicBezTo>
                  <a:pt x="647" y="360"/>
                  <a:pt x="644" y="404"/>
                  <a:pt x="639" y="449"/>
                </a:cubicBezTo>
                <a:cubicBezTo>
                  <a:pt x="633" y="508"/>
                  <a:pt x="516" y="558"/>
                  <a:pt x="466" y="576"/>
                </a:cubicBezTo>
                <a:cubicBezTo>
                  <a:pt x="408" y="573"/>
                  <a:pt x="350" y="575"/>
                  <a:pt x="292" y="568"/>
                </a:cubicBezTo>
                <a:cubicBezTo>
                  <a:pt x="282" y="567"/>
                  <a:pt x="277" y="556"/>
                  <a:pt x="268" y="552"/>
                </a:cubicBezTo>
                <a:cubicBezTo>
                  <a:pt x="239" y="539"/>
                  <a:pt x="197" y="520"/>
                  <a:pt x="166" y="513"/>
                </a:cubicBezTo>
                <a:cubicBezTo>
                  <a:pt x="149" y="487"/>
                  <a:pt x="160" y="489"/>
                  <a:pt x="142" y="489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42" name="Text Box 42">
            <a:extLst>
              <a:ext uri="{FF2B5EF4-FFF2-40B4-BE49-F238E27FC236}">
                <a16:creationId xmlns:a16="http://schemas.microsoft.com/office/drawing/2014/main" id="{2B2AB041-A7E1-4376-9E02-FB49A83EF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43" name="Text Box 43">
            <a:extLst>
              <a:ext uri="{FF2B5EF4-FFF2-40B4-BE49-F238E27FC236}">
                <a16:creationId xmlns:a16="http://schemas.microsoft.com/office/drawing/2014/main" id="{A5A88785-5066-4A9F-8A85-C0A03E74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44" name="Text Box 44">
            <a:extLst>
              <a:ext uri="{FF2B5EF4-FFF2-40B4-BE49-F238E27FC236}">
                <a16:creationId xmlns:a16="http://schemas.microsoft.com/office/drawing/2014/main" id="{A1651CC1-CC0F-4D3F-A51E-EA238DF58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45" name="Text Box 45">
            <a:extLst>
              <a:ext uri="{FF2B5EF4-FFF2-40B4-BE49-F238E27FC236}">
                <a16:creationId xmlns:a16="http://schemas.microsoft.com/office/drawing/2014/main" id="{2572169E-670D-4F28-B229-C9F4467F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46" name="Text Box 46">
            <a:extLst>
              <a:ext uri="{FF2B5EF4-FFF2-40B4-BE49-F238E27FC236}">
                <a16:creationId xmlns:a16="http://schemas.microsoft.com/office/drawing/2014/main" id="{06E4C9FE-DAF7-46A3-8866-D53AC2136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47" name="Text Box 47">
            <a:extLst>
              <a:ext uri="{FF2B5EF4-FFF2-40B4-BE49-F238E27FC236}">
                <a16:creationId xmlns:a16="http://schemas.microsoft.com/office/drawing/2014/main" id="{BEC19B69-6596-494D-92B9-5AAC2CD68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48" name="Text Box 48">
            <a:extLst>
              <a:ext uri="{FF2B5EF4-FFF2-40B4-BE49-F238E27FC236}">
                <a16:creationId xmlns:a16="http://schemas.microsoft.com/office/drawing/2014/main" id="{3FC5A1D2-09BA-4D96-92C5-547367E94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49" name="Text Box 49">
            <a:extLst>
              <a:ext uri="{FF2B5EF4-FFF2-40B4-BE49-F238E27FC236}">
                <a16:creationId xmlns:a16="http://schemas.microsoft.com/office/drawing/2014/main" id="{E2E33931-550B-4D53-8097-75F126630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50" name="Text Box 50">
            <a:extLst>
              <a:ext uri="{FF2B5EF4-FFF2-40B4-BE49-F238E27FC236}">
                <a16:creationId xmlns:a16="http://schemas.microsoft.com/office/drawing/2014/main" id="{92835F68-142A-4A98-83C7-4622C7578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9" y="6319838"/>
            <a:ext cx="15525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distance label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51" name="AutoShape 51">
            <a:extLst>
              <a:ext uri="{FF2B5EF4-FFF2-40B4-BE49-F238E27FC236}">
                <a16:creationId xmlns:a16="http://schemas.microsoft.com/office/drawing/2014/main" id="{13D768A8-2EB0-466F-9EA1-58DAA54ED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9" y="6426201"/>
            <a:ext cx="276225" cy="13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52" name="Text Box 52">
            <a:extLst>
              <a:ext uri="{FF2B5EF4-FFF2-40B4-BE49-F238E27FC236}">
                <a16:creationId xmlns:a16="http://schemas.microsoft.com/office/drawing/2014/main" id="{B33A847B-FB2D-4055-86B6-078D061CB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4896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2, 3, 4, 5, 6, 7, t }</a:t>
            </a:r>
          </a:p>
        </p:txBody>
      </p:sp>
      <p:sp>
        <p:nvSpPr>
          <p:cNvPr id="537655" name="Text Box 55">
            <a:extLst>
              <a:ext uri="{FF2B5EF4-FFF2-40B4-BE49-F238E27FC236}">
                <a16:creationId xmlns:a16="http://schemas.microsoft.com/office/drawing/2014/main" id="{87A74A1A-14DC-4EA5-8116-EEB5C4529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56" name="Text Box 56">
            <a:extLst>
              <a:ext uri="{FF2B5EF4-FFF2-40B4-BE49-F238E27FC236}">
                <a16:creationId xmlns:a16="http://schemas.microsoft.com/office/drawing/2014/main" id="{23307DD6-2ED4-4E44-BEE8-CF009FB7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7657" name="Text Box 57">
            <a:extLst>
              <a:ext uri="{FF2B5EF4-FFF2-40B4-BE49-F238E27FC236}">
                <a16:creationId xmlns:a16="http://schemas.microsoft.com/office/drawing/2014/main" id="{BB02B57D-09D9-498A-AA1C-B9EBD4900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58" name="Text Box 58">
            <a:extLst>
              <a:ext uri="{FF2B5EF4-FFF2-40B4-BE49-F238E27FC236}">
                <a16:creationId xmlns:a16="http://schemas.microsoft.com/office/drawing/2014/main" id="{C9E72801-33AB-4C2C-AA8E-D6A436A06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59" name="Text Box 59">
            <a:extLst>
              <a:ext uri="{FF2B5EF4-FFF2-40B4-BE49-F238E27FC236}">
                <a16:creationId xmlns:a16="http://schemas.microsoft.com/office/drawing/2014/main" id="{B321888A-ACB5-4524-B1E0-72DBBBB72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7660" name="Text Box 60">
            <a:extLst>
              <a:ext uri="{FF2B5EF4-FFF2-40B4-BE49-F238E27FC236}">
                <a16:creationId xmlns:a16="http://schemas.microsoft.com/office/drawing/2014/main" id="{6E20C4A2-B3A0-4E0D-820F-6BE7E9CC5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7661" name="AutoShape 61">
            <a:extLst>
              <a:ext uri="{FF2B5EF4-FFF2-40B4-BE49-F238E27FC236}">
                <a16:creationId xmlns:a16="http://schemas.microsoft.com/office/drawing/2014/main" id="{11034DCC-61B1-4694-A09E-FFEFDE07BE49}"/>
              </a:ext>
            </a:extLst>
          </p:cNvPr>
          <p:cNvSpPr>
            <a:spLocks noChangeArrowheads="1"/>
          </p:cNvSpPr>
          <p:nvPr/>
        </p:nvSpPr>
        <p:spPr bwMode="auto">
          <a:xfrm rot="2984085">
            <a:off x="4183064" y="23177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7662" name="Text Box 62">
            <a:extLst>
              <a:ext uri="{FF2B5EF4-FFF2-40B4-BE49-F238E27FC236}">
                <a16:creationId xmlns:a16="http://schemas.microsoft.com/office/drawing/2014/main" id="{239D0EFA-C424-49BF-B290-CDEC9D55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4" y="2192338"/>
            <a:ext cx="127793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dirty="0">
                <a:solidFill>
                  <a:srgbClr val="A50021"/>
                </a:solidFill>
                <a:latin typeface="Comic Sans MS" panose="030F0702030302020204" pitchFamily="66" charset="0"/>
              </a:rPr>
              <a:t>min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1451185D-7304-4340-8711-73B619A7C8D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D8261EBC-EB24-4396-A2B4-5229476D8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AB60F3-2B0D-4DD2-909D-4B0CFDBF990C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27" name="Oval 3">
            <a:extLst>
              <a:ext uri="{FF2B5EF4-FFF2-40B4-BE49-F238E27FC236}">
                <a16:creationId xmlns:a16="http://schemas.microsoft.com/office/drawing/2014/main" id="{8F8B8A3D-2C87-40F3-A14B-320139BCD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38628" name="Oval 4">
            <a:extLst>
              <a:ext uri="{FF2B5EF4-FFF2-40B4-BE49-F238E27FC236}">
                <a16:creationId xmlns:a16="http://schemas.microsoft.com/office/drawing/2014/main" id="{2564859C-8763-4A3D-894F-1C949800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38629" name="Oval 5">
            <a:extLst>
              <a:ext uri="{FF2B5EF4-FFF2-40B4-BE49-F238E27FC236}">
                <a16:creationId xmlns:a16="http://schemas.microsoft.com/office/drawing/2014/main" id="{42BF7260-68D6-40FB-875D-6C26E8CBA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38630" name="Oval 6">
            <a:extLst>
              <a:ext uri="{FF2B5EF4-FFF2-40B4-BE49-F238E27FC236}">
                <a16:creationId xmlns:a16="http://schemas.microsoft.com/office/drawing/2014/main" id="{4755F17A-C82F-4ADA-B73F-D5AB63D30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38631" name="Oval 7">
            <a:extLst>
              <a:ext uri="{FF2B5EF4-FFF2-40B4-BE49-F238E27FC236}">
                <a16:creationId xmlns:a16="http://schemas.microsoft.com/office/drawing/2014/main" id="{D0489209-B4D3-4667-84C7-E582278B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38632" name="Oval 8">
            <a:extLst>
              <a:ext uri="{FF2B5EF4-FFF2-40B4-BE49-F238E27FC236}">
                <a16:creationId xmlns:a16="http://schemas.microsoft.com/office/drawing/2014/main" id="{62135AF2-5554-450C-930C-C483B162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38633" name="Oval 9">
            <a:extLst>
              <a:ext uri="{FF2B5EF4-FFF2-40B4-BE49-F238E27FC236}">
                <a16:creationId xmlns:a16="http://schemas.microsoft.com/office/drawing/2014/main" id="{2FE06C98-8D9A-4EDA-88D4-B41C3DACA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8634" name="Oval 10">
            <a:extLst>
              <a:ext uri="{FF2B5EF4-FFF2-40B4-BE49-F238E27FC236}">
                <a16:creationId xmlns:a16="http://schemas.microsoft.com/office/drawing/2014/main" id="{EF22CAE3-2C9A-496D-A6AD-AAD7F88F1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38635" name="AutoShape 11">
            <a:extLst>
              <a:ext uri="{FF2B5EF4-FFF2-40B4-BE49-F238E27FC236}">
                <a16:creationId xmlns:a16="http://schemas.microsoft.com/office/drawing/2014/main" id="{5535DF76-69B7-480A-A9B7-720CBAFBC2C9}"/>
              </a:ext>
            </a:extLst>
          </p:cNvPr>
          <p:cNvCxnSpPr>
            <a:cxnSpLocks noChangeShapeType="1"/>
            <a:stCxn id="538627" idx="7"/>
            <a:endCxn id="538630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36" name="AutoShape 12">
            <a:extLst>
              <a:ext uri="{FF2B5EF4-FFF2-40B4-BE49-F238E27FC236}">
                <a16:creationId xmlns:a16="http://schemas.microsoft.com/office/drawing/2014/main" id="{456D8156-B0A6-47C9-A342-B8EC2E91B509}"/>
              </a:ext>
            </a:extLst>
          </p:cNvPr>
          <p:cNvCxnSpPr>
            <a:cxnSpLocks noChangeShapeType="1"/>
            <a:stCxn id="538627" idx="6"/>
            <a:endCxn id="538631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37" name="AutoShape 13">
            <a:extLst>
              <a:ext uri="{FF2B5EF4-FFF2-40B4-BE49-F238E27FC236}">
                <a16:creationId xmlns:a16="http://schemas.microsoft.com/office/drawing/2014/main" id="{4989B1EC-0344-4D3A-AE73-003D1EFDC3B9}"/>
              </a:ext>
            </a:extLst>
          </p:cNvPr>
          <p:cNvCxnSpPr>
            <a:cxnSpLocks noChangeShapeType="1"/>
            <a:stCxn id="538627" idx="5"/>
            <a:endCxn id="538632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38" name="AutoShape 14">
            <a:extLst>
              <a:ext uri="{FF2B5EF4-FFF2-40B4-BE49-F238E27FC236}">
                <a16:creationId xmlns:a16="http://schemas.microsoft.com/office/drawing/2014/main" id="{E095AA98-12C1-45C6-965F-919A35895B8B}"/>
              </a:ext>
            </a:extLst>
          </p:cNvPr>
          <p:cNvCxnSpPr>
            <a:cxnSpLocks noChangeShapeType="1"/>
            <a:stCxn id="538631" idx="7"/>
            <a:endCxn id="538628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39" name="AutoShape 15">
            <a:extLst>
              <a:ext uri="{FF2B5EF4-FFF2-40B4-BE49-F238E27FC236}">
                <a16:creationId xmlns:a16="http://schemas.microsoft.com/office/drawing/2014/main" id="{302DF837-AAC0-46B2-9291-2B8044ABE729}"/>
              </a:ext>
            </a:extLst>
          </p:cNvPr>
          <p:cNvCxnSpPr>
            <a:cxnSpLocks noChangeShapeType="1"/>
            <a:stCxn id="538633" idx="7"/>
            <a:endCxn id="538628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0" name="AutoShape 16">
            <a:extLst>
              <a:ext uri="{FF2B5EF4-FFF2-40B4-BE49-F238E27FC236}">
                <a16:creationId xmlns:a16="http://schemas.microsoft.com/office/drawing/2014/main" id="{7995102A-E748-46F1-8279-83A46FDD4538}"/>
              </a:ext>
            </a:extLst>
          </p:cNvPr>
          <p:cNvCxnSpPr>
            <a:cxnSpLocks noChangeShapeType="1"/>
            <a:stCxn id="538631" idx="5"/>
            <a:endCxn id="538634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1" name="AutoShape 17">
            <a:extLst>
              <a:ext uri="{FF2B5EF4-FFF2-40B4-BE49-F238E27FC236}">
                <a16:creationId xmlns:a16="http://schemas.microsoft.com/office/drawing/2014/main" id="{59604AF6-B445-40CB-A839-EDFFB9A200E8}"/>
              </a:ext>
            </a:extLst>
          </p:cNvPr>
          <p:cNvCxnSpPr>
            <a:cxnSpLocks noChangeShapeType="1"/>
            <a:stCxn id="538634" idx="5"/>
            <a:endCxn id="538629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2" name="AutoShape 18">
            <a:extLst>
              <a:ext uri="{FF2B5EF4-FFF2-40B4-BE49-F238E27FC236}">
                <a16:creationId xmlns:a16="http://schemas.microsoft.com/office/drawing/2014/main" id="{01D82464-86B8-48B1-AF10-7AA915BD31E5}"/>
              </a:ext>
            </a:extLst>
          </p:cNvPr>
          <p:cNvCxnSpPr>
            <a:cxnSpLocks noChangeShapeType="1"/>
            <a:stCxn id="538634" idx="6"/>
            <a:endCxn id="538633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3" name="AutoShape 19">
            <a:extLst>
              <a:ext uri="{FF2B5EF4-FFF2-40B4-BE49-F238E27FC236}">
                <a16:creationId xmlns:a16="http://schemas.microsoft.com/office/drawing/2014/main" id="{77D8F0FA-E91A-4E21-9C06-151814E317FB}"/>
              </a:ext>
            </a:extLst>
          </p:cNvPr>
          <p:cNvCxnSpPr>
            <a:cxnSpLocks noChangeShapeType="1"/>
            <a:stCxn id="538633" idx="4"/>
            <a:endCxn id="538629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4" name="AutoShape 20">
            <a:extLst>
              <a:ext uri="{FF2B5EF4-FFF2-40B4-BE49-F238E27FC236}">
                <a16:creationId xmlns:a16="http://schemas.microsoft.com/office/drawing/2014/main" id="{D8F3F7F2-DE74-4B0D-9723-B28E8E1BF187}"/>
              </a:ext>
            </a:extLst>
          </p:cNvPr>
          <p:cNvCxnSpPr>
            <a:cxnSpLocks noChangeShapeType="1"/>
            <a:stCxn id="538628" idx="3"/>
            <a:endCxn id="538634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5" name="AutoShape 21">
            <a:extLst>
              <a:ext uri="{FF2B5EF4-FFF2-40B4-BE49-F238E27FC236}">
                <a16:creationId xmlns:a16="http://schemas.microsoft.com/office/drawing/2014/main" id="{E0B72CFF-A410-44C5-BC85-B46CEE41AF5E}"/>
              </a:ext>
            </a:extLst>
          </p:cNvPr>
          <p:cNvCxnSpPr>
            <a:cxnSpLocks noChangeShapeType="1"/>
            <a:stCxn id="538631" idx="4"/>
            <a:endCxn id="538632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6" name="AutoShape 22">
            <a:extLst>
              <a:ext uri="{FF2B5EF4-FFF2-40B4-BE49-F238E27FC236}">
                <a16:creationId xmlns:a16="http://schemas.microsoft.com/office/drawing/2014/main" id="{2D17E647-FB6A-43C4-8A49-9F6AE83292E2}"/>
              </a:ext>
            </a:extLst>
          </p:cNvPr>
          <p:cNvCxnSpPr>
            <a:cxnSpLocks noChangeShapeType="1"/>
            <a:stCxn id="538632" idx="6"/>
            <a:endCxn id="538634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7" name="AutoShape 23">
            <a:extLst>
              <a:ext uri="{FF2B5EF4-FFF2-40B4-BE49-F238E27FC236}">
                <a16:creationId xmlns:a16="http://schemas.microsoft.com/office/drawing/2014/main" id="{F3C5C8DA-DDF0-45A3-B37D-EF165800B769}"/>
              </a:ext>
            </a:extLst>
          </p:cNvPr>
          <p:cNvCxnSpPr>
            <a:cxnSpLocks noChangeShapeType="1"/>
            <a:stCxn id="538630" idx="6"/>
            <a:endCxn id="538628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8" name="AutoShape 24">
            <a:extLst>
              <a:ext uri="{FF2B5EF4-FFF2-40B4-BE49-F238E27FC236}">
                <a16:creationId xmlns:a16="http://schemas.microsoft.com/office/drawing/2014/main" id="{BA9DF2AF-322D-4D5C-87C2-8D0EB6C5B350}"/>
              </a:ext>
            </a:extLst>
          </p:cNvPr>
          <p:cNvCxnSpPr>
            <a:cxnSpLocks noChangeShapeType="1"/>
            <a:stCxn id="538632" idx="6"/>
            <a:endCxn id="538629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8649" name="AutoShape 25">
            <a:extLst>
              <a:ext uri="{FF2B5EF4-FFF2-40B4-BE49-F238E27FC236}">
                <a16:creationId xmlns:a16="http://schemas.microsoft.com/office/drawing/2014/main" id="{596E0C3B-7CE8-4852-B99A-BD245FA69640}"/>
              </a:ext>
            </a:extLst>
          </p:cNvPr>
          <p:cNvCxnSpPr>
            <a:cxnSpLocks noChangeShapeType="1"/>
            <a:stCxn id="538628" idx="5"/>
            <a:endCxn id="538629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8650" name="Text Box 26">
            <a:extLst>
              <a:ext uri="{FF2B5EF4-FFF2-40B4-BE49-F238E27FC236}">
                <a16:creationId xmlns:a16="http://schemas.microsoft.com/office/drawing/2014/main" id="{7FBF1FB2-552A-4EFB-899A-3D6977D7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38651" name="Text Box 27">
            <a:extLst>
              <a:ext uri="{FF2B5EF4-FFF2-40B4-BE49-F238E27FC236}">
                <a16:creationId xmlns:a16="http://schemas.microsoft.com/office/drawing/2014/main" id="{6A42F944-A79E-4A61-800A-29E173AC7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38652" name="Text Box 28">
            <a:extLst>
              <a:ext uri="{FF2B5EF4-FFF2-40B4-BE49-F238E27FC236}">
                <a16:creationId xmlns:a16="http://schemas.microsoft.com/office/drawing/2014/main" id="{7A460C5C-89DF-4BDA-9C14-052B1763C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38653" name="Text Box 29">
            <a:extLst>
              <a:ext uri="{FF2B5EF4-FFF2-40B4-BE49-F238E27FC236}">
                <a16:creationId xmlns:a16="http://schemas.microsoft.com/office/drawing/2014/main" id="{06595900-C675-4B3C-8652-31702D9F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38654" name="Text Box 30">
            <a:extLst>
              <a:ext uri="{FF2B5EF4-FFF2-40B4-BE49-F238E27FC236}">
                <a16:creationId xmlns:a16="http://schemas.microsoft.com/office/drawing/2014/main" id="{4F64CDA1-D733-4FBC-83F3-EBC179A8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38655" name="Text Box 31">
            <a:extLst>
              <a:ext uri="{FF2B5EF4-FFF2-40B4-BE49-F238E27FC236}">
                <a16:creationId xmlns:a16="http://schemas.microsoft.com/office/drawing/2014/main" id="{F3C0DC7C-CCAF-4F26-9768-BDD33BF4D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38656" name="Text Box 32">
            <a:extLst>
              <a:ext uri="{FF2B5EF4-FFF2-40B4-BE49-F238E27FC236}">
                <a16:creationId xmlns:a16="http://schemas.microsoft.com/office/drawing/2014/main" id="{193D2EA6-E3CA-4F89-A827-482B1D8ED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38657" name="Text Box 33">
            <a:extLst>
              <a:ext uri="{FF2B5EF4-FFF2-40B4-BE49-F238E27FC236}">
                <a16:creationId xmlns:a16="http://schemas.microsoft.com/office/drawing/2014/main" id="{147C7C94-99F5-43B8-BBDD-EAAD42F4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38658" name="Text Box 34">
            <a:extLst>
              <a:ext uri="{FF2B5EF4-FFF2-40B4-BE49-F238E27FC236}">
                <a16:creationId xmlns:a16="http://schemas.microsoft.com/office/drawing/2014/main" id="{F68FF3C8-B8F0-4D77-A9A6-208D0C8AC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38659" name="Text Box 35">
            <a:extLst>
              <a:ext uri="{FF2B5EF4-FFF2-40B4-BE49-F238E27FC236}">
                <a16:creationId xmlns:a16="http://schemas.microsoft.com/office/drawing/2014/main" id="{FF0E94A5-3CB7-4783-83A6-5EB0F936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38660" name="Text Box 36">
            <a:extLst>
              <a:ext uri="{FF2B5EF4-FFF2-40B4-BE49-F238E27FC236}">
                <a16:creationId xmlns:a16="http://schemas.microsoft.com/office/drawing/2014/main" id="{79AE76F5-3B41-434C-844D-928038B7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38661" name="Text Box 37">
            <a:extLst>
              <a:ext uri="{FF2B5EF4-FFF2-40B4-BE49-F238E27FC236}">
                <a16:creationId xmlns:a16="http://schemas.microsoft.com/office/drawing/2014/main" id="{433478D1-1C6A-4023-BBFC-201F455A1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38662" name="Text Box 38">
            <a:extLst>
              <a:ext uri="{FF2B5EF4-FFF2-40B4-BE49-F238E27FC236}">
                <a16:creationId xmlns:a16="http://schemas.microsoft.com/office/drawing/2014/main" id="{C4A306F2-2738-4DB7-B8D7-D23A09AF3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38663" name="Text Box 39">
            <a:extLst>
              <a:ext uri="{FF2B5EF4-FFF2-40B4-BE49-F238E27FC236}">
                <a16:creationId xmlns:a16="http://schemas.microsoft.com/office/drawing/2014/main" id="{5800EA38-BF1F-471C-A84E-62C3EE702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38664" name="Text Box 40">
            <a:extLst>
              <a:ext uri="{FF2B5EF4-FFF2-40B4-BE49-F238E27FC236}">
                <a16:creationId xmlns:a16="http://schemas.microsoft.com/office/drawing/2014/main" id="{DBB72031-6270-4804-88D1-81EC7DCC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38666" name="Text Box 42">
            <a:extLst>
              <a:ext uri="{FF2B5EF4-FFF2-40B4-BE49-F238E27FC236}">
                <a16:creationId xmlns:a16="http://schemas.microsoft.com/office/drawing/2014/main" id="{9C907E6F-036A-4D8E-90C3-8FFBF09BC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67" name="Text Box 43">
            <a:extLst>
              <a:ext uri="{FF2B5EF4-FFF2-40B4-BE49-F238E27FC236}">
                <a16:creationId xmlns:a16="http://schemas.microsoft.com/office/drawing/2014/main" id="{422CDFA1-652C-4CDD-B78C-546DF44B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68" name="Text Box 44">
            <a:extLst>
              <a:ext uri="{FF2B5EF4-FFF2-40B4-BE49-F238E27FC236}">
                <a16:creationId xmlns:a16="http://schemas.microsoft.com/office/drawing/2014/main" id="{669D75DD-1416-4737-9A9C-CEDC7FB76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69" name="Text Box 45">
            <a:extLst>
              <a:ext uri="{FF2B5EF4-FFF2-40B4-BE49-F238E27FC236}">
                <a16:creationId xmlns:a16="http://schemas.microsoft.com/office/drawing/2014/main" id="{4602DC2A-EFAB-4440-BFE2-34BD0ABC2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70" name="Text Box 46">
            <a:extLst>
              <a:ext uri="{FF2B5EF4-FFF2-40B4-BE49-F238E27FC236}">
                <a16:creationId xmlns:a16="http://schemas.microsoft.com/office/drawing/2014/main" id="{28AC2471-7457-4FE2-87BD-74BAAF56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71" name="Text Box 47">
            <a:extLst>
              <a:ext uri="{FF2B5EF4-FFF2-40B4-BE49-F238E27FC236}">
                <a16:creationId xmlns:a16="http://schemas.microsoft.com/office/drawing/2014/main" id="{AB6D7A54-2E15-4B2B-B181-712F5C09E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72" name="Text Box 48">
            <a:extLst>
              <a:ext uri="{FF2B5EF4-FFF2-40B4-BE49-F238E27FC236}">
                <a16:creationId xmlns:a16="http://schemas.microsoft.com/office/drawing/2014/main" id="{B88D3130-7B32-4B73-8EAC-429A093D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73" name="Text Box 49">
            <a:extLst>
              <a:ext uri="{FF2B5EF4-FFF2-40B4-BE49-F238E27FC236}">
                <a16:creationId xmlns:a16="http://schemas.microsoft.com/office/drawing/2014/main" id="{E2364EC6-D2DB-4B57-94C1-5A676175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76" name="Text Box 52">
            <a:extLst>
              <a:ext uri="{FF2B5EF4-FFF2-40B4-BE49-F238E27FC236}">
                <a16:creationId xmlns:a16="http://schemas.microsoft.com/office/drawing/2014/main" id="{A774D45E-34EA-4652-9155-337A88A46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25105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3, 4, 5, 6, 7, t }</a:t>
            </a:r>
          </a:p>
        </p:txBody>
      </p:sp>
      <p:sp>
        <p:nvSpPr>
          <p:cNvPr id="538677" name="Text Box 53">
            <a:extLst>
              <a:ext uri="{FF2B5EF4-FFF2-40B4-BE49-F238E27FC236}">
                <a16:creationId xmlns:a16="http://schemas.microsoft.com/office/drawing/2014/main" id="{E33BC05F-338C-414C-9C45-90D8B5D8E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78" name="Text Box 54">
            <a:extLst>
              <a:ext uri="{FF2B5EF4-FFF2-40B4-BE49-F238E27FC236}">
                <a16:creationId xmlns:a16="http://schemas.microsoft.com/office/drawing/2014/main" id="{EAD22B9E-A9E5-4CD1-B974-E392A2C10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8679" name="Text Box 55">
            <a:extLst>
              <a:ext uri="{FF2B5EF4-FFF2-40B4-BE49-F238E27FC236}">
                <a16:creationId xmlns:a16="http://schemas.microsoft.com/office/drawing/2014/main" id="{6F3EE3BF-5E0B-4918-B336-FB97A4352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80" name="Text Box 56">
            <a:extLst>
              <a:ext uri="{FF2B5EF4-FFF2-40B4-BE49-F238E27FC236}">
                <a16:creationId xmlns:a16="http://schemas.microsoft.com/office/drawing/2014/main" id="{6FE14AF2-DFAD-4E06-9F66-EEF7B8F2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8681" name="Text Box 57">
            <a:extLst>
              <a:ext uri="{FF2B5EF4-FFF2-40B4-BE49-F238E27FC236}">
                <a16:creationId xmlns:a16="http://schemas.microsoft.com/office/drawing/2014/main" id="{4806B5CA-F510-4162-ADB1-4C9541A5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8682" name="Text Box 58">
            <a:extLst>
              <a:ext uri="{FF2B5EF4-FFF2-40B4-BE49-F238E27FC236}">
                <a16:creationId xmlns:a16="http://schemas.microsoft.com/office/drawing/2014/main" id="{80A0D3A5-C9A1-42EF-A5FC-1FC547EA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8685" name="Freeform 61">
            <a:extLst>
              <a:ext uri="{FF2B5EF4-FFF2-40B4-BE49-F238E27FC236}">
                <a16:creationId xmlns:a16="http://schemas.microsoft.com/office/drawing/2014/main" id="{AD9F48ED-6D27-4F0F-B1C9-652C289820DF}"/>
              </a:ext>
            </a:extLst>
          </p:cNvPr>
          <p:cNvSpPr>
            <a:spLocks/>
          </p:cNvSpPr>
          <p:nvPr/>
        </p:nvSpPr>
        <p:spPr bwMode="auto">
          <a:xfrm>
            <a:off x="1657350" y="2224088"/>
            <a:ext cx="3113088" cy="1858962"/>
          </a:xfrm>
          <a:custGeom>
            <a:avLst/>
            <a:gdLst>
              <a:gd name="T0" fmla="*/ 3 w 1961"/>
              <a:gd name="T1" fmla="*/ 824 h 1171"/>
              <a:gd name="T2" fmla="*/ 34 w 1961"/>
              <a:gd name="T3" fmla="*/ 666 h 1171"/>
              <a:gd name="T4" fmla="*/ 121 w 1961"/>
              <a:gd name="T5" fmla="*/ 469 h 1171"/>
              <a:gd name="T6" fmla="*/ 153 w 1961"/>
              <a:gd name="T7" fmla="*/ 414 h 1171"/>
              <a:gd name="T8" fmla="*/ 271 w 1961"/>
              <a:gd name="T9" fmla="*/ 359 h 1171"/>
              <a:gd name="T10" fmla="*/ 350 w 1961"/>
              <a:gd name="T11" fmla="*/ 295 h 1171"/>
              <a:gd name="T12" fmla="*/ 500 w 1961"/>
              <a:gd name="T13" fmla="*/ 177 h 1171"/>
              <a:gd name="T14" fmla="*/ 650 w 1961"/>
              <a:gd name="T15" fmla="*/ 130 h 1171"/>
              <a:gd name="T16" fmla="*/ 950 w 1961"/>
              <a:gd name="T17" fmla="*/ 75 h 1171"/>
              <a:gd name="T18" fmla="*/ 1131 w 1961"/>
              <a:gd name="T19" fmla="*/ 43 h 1171"/>
              <a:gd name="T20" fmla="*/ 1565 w 1961"/>
              <a:gd name="T21" fmla="*/ 43 h 1171"/>
              <a:gd name="T22" fmla="*/ 1754 w 1961"/>
              <a:gd name="T23" fmla="*/ 82 h 1171"/>
              <a:gd name="T24" fmla="*/ 1786 w 1961"/>
              <a:gd name="T25" fmla="*/ 98 h 1171"/>
              <a:gd name="T26" fmla="*/ 1833 w 1961"/>
              <a:gd name="T27" fmla="*/ 114 h 1171"/>
              <a:gd name="T28" fmla="*/ 1920 w 1961"/>
              <a:gd name="T29" fmla="*/ 240 h 1171"/>
              <a:gd name="T30" fmla="*/ 1841 w 1961"/>
              <a:gd name="T31" fmla="*/ 603 h 1171"/>
              <a:gd name="T32" fmla="*/ 1747 w 1961"/>
              <a:gd name="T33" fmla="*/ 698 h 1171"/>
              <a:gd name="T34" fmla="*/ 1612 w 1961"/>
              <a:gd name="T35" fmla="*/ 769 h 1171"/>
              <a:gd name="T36" fmla="*/ 1455 w 1961"/>
              <a:gd name="T37" fmla="*/ 800 h 1171"/>
              <a:gd name="T38" fmla="*/ 1036 w 1961"/>
              <a:gd name="T39" fmla="*/ 840 h 1171"/>
              <a:gd name="T40" fmla="*/ 879 w 1961"/>
              <a:gd name="T41" fmla="*/ 871 h 1171"/>
              <a:gd name="T42" fmla="*/ 673 w 1961"/>
              <a:gd name="T43" fmla="*/ 1037 h 1171"/>
              <a:gd name="T44" fmla="*/ 547 w 1961"/>
              <a:gd name="T45" fmla="*/ 1132 h 1171"/>
              <a:gd name="T46" fmla="*/ 271 w 1961"/>
              <a:gd name="T47" fmla="*/ 1171 h 1171"/>
              <a:gd name="T48" fmla="*/ 121 w 1961"/>
              <a:gd name="T49" fmla="*/ 1124 h 1171"/>
              <a:gd name="T50" fmla="*/ 50 w 1961"/>
              <a:gd name="T51" fmla="*/ 982 h 1171"/>
              <a:gd name="T52" fmla="*/ 34 w 1961"/>
              <a:gd name="T53" fmla="*/ 919 h 1171"/>
              <a:gd name="T54" fmla="*/ 3 w 1961"/>
              <a:gd name="T55" fmla="*/ 82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61" h="1171">
                <a:moveTo>
                  <a:pt x="3" y="824"/>
                </a:moveTo>
                <a:cubicBezTo>
                  <a:pt x="9" y="747"/>
                  <a:pt x="0" y="721"/>
                  <a:pt x="34" y="666"/>
                </a:cubicBezTo>
                <a:cubicBezTo>
                  <a:pt x="53" y="592"/>
                  <a:pt x="84" y="534"/>
                  <a:pt x="121" y="469"/>
                </a:cubicBezTo>
                <a:cubicBezTo>
                  <a:pt x="128" y="456"/>
                  <a:pt x="140" y="425"/>
                  <a:pt x="153" y="414"/>
                </a:cubicBezTo>
                <a:cubicBezTo>
                  <a:pt x="189" y="383"/>
                  <a:pt x="227" y="372"/>
                  <a:pt x="271" y="359"/>
                </a:cubicBezTo>
                <a:cubicBezTo>
                  <a:pt x="332" y="297"/>
                  <a:pt x="301" y="311"/>
                  <a:pt x="350" y="295"/>
                </a:cubicBezTo>
                <a:cubicBezTo>
                  <a:pt x="402" y="258"/>
                  <a:pt x="447" y="213"/>
                  <a:pt x="500" y="177"/>
                </a:cubicBezTo>
                <a:cubicBezTo>
                  <a:pt x="545" y="147"/>
                  <a:pt x="600" y="145"/>
                  <a:pt x="650" y="130"/>
                </a:cubicBezTo>
                <a:cubicBezTo>
                  <a:pt x="750" y="100"/>
                  <a:pt x="845" y="83"/>
                  <a:pt x="950" y="75"/>
                </a:cubicBezTo>
                <a:cubicBezTo>
                  <a:pt x="1011" y="65"/>
                  <a:pt x="1070" y="52"/>
                  <a:pt x="1131" y="43"/>
                </a:cubicBezTo>
                <a:cubicBezTo>
                  <a:pt x="1260" y="0"/>
                  <a:pt x="1469" y="39"/>
                  <a:pt x="1565" y="43"/>
                </a:cubicBezTo>
                <a:cubicBezTo>
                  <a:pt x="1628" y="56"/>
                  <a:pt x="1691" y="68"/>
                  <a:pt x="1754" y="82"/>
                </a:cubicBezTo>
                <a:cubicBezTo>
                  <a:pt x="1765" y="87"/>
                  <a:pt x="1775" y="94"/>
                  <a:pt x="1786" y="98"/>
                </a:cubicBezTo>
                <a:cubicBezTo>
                  <a:pt x="1801" y="104"/>
                  <a:pt x="1833" y="114"/>
                  <a:pt x="1833" y="114"/>
                </a:cubicBezTo>
                <a:cubicBezTo>
                  <a:pt x="1862" y="157"/>
                  <a:pt x="1890" y="197"/>
                  <a:pt x="1920" y="240"/>
                </a:cubicBezTo>
                <a:cubicBezTo>
                  <a:pt x="1916" y="374"/>
                  <a:pt x="1961" y="523"/>
                  <a:pt x="1841" y="603"/>
                </a:cubicBezTo>
                <a:cubicBezTo>
                  <a:pt x="1814" y="640"/>
                  <a:pt x="1785" y="672"/>
                  <a:pt x="1747" y="698"/>
                </a:cubicBezTo>
                <a:cubicBezTo>
                  <a:pt x="1717" y="742"/>
                  <a:pt x="1663" y="759"/>
                  <a:pt x="1612" y="769"/>
                </a:cubicBezTo>
                <a:cubicBezTo>
                  <a:pt x="1561" y="790"/>
                  <a:pt x="1509" y="789"/>
                  <a:pt x="1455" y="800"/>
                </a:cubicBezTo>
                <a:cubicBezTo>
                  <a:pt x="1310" y="831"/>
                  <a:pt x="1188" y="835"/>
                  <a:pt x="1036" y="840"/>
                </a:cubicBezTo>
                <a:cubicBezTo>
                  <a:pt x="982" y="847"/>
                  <a:pt x="931" y="855"/>
                  <a:pt x="879" y="871"/>
                </a:cubicBezTo>
                <a:cubicBezTo>
                  <a:pt x="809" y="923"/>
                  <a:pt x="740" y="980"/>
                  <a:pt x="673" y="1037"/>
                </a:cubicBezTo>
                <a:cubicBezTo>
                  <a:pt x="646" y="1060"/>
                  <a:pt x="582" y="1123"/>
                  <a:pt x="547" y="1132"/>
                </a:cubicBezTo>
                <a:cubicBezTo>
                  <a:pt x="453" y="1156"/>
                  <a:pt x="370" y="1165"/>
                  <a:pt x="271" y="1171"/>
                </a:cubicBezTo>
                <a:cubicBezTo>
                  <a:pt x="207" y="1165"/>
                  <a:pt x="172" y="1158"/>
                  <a:pt x="121" y="1124"/>
                </a:cubicBezTo>
                <a:cubicBezTo>
                  <a:pt x="103" y="1072"/>
                  <a:pt x="74" y="1030"/>
                  <a:pt x="50" y="982"/>
                </a:cubicBezTo>
                <a:cubicBezTo>
                  <a:pt x="41" y="964"/>
                  <a:pt x="38" y="937"/>
                  <a:pt x="34" y="919"/>
                </a:cubicBezTo>
                <a:cubicBezTo>
                  <a:pt x="26" y="887"/>
                  <a:pt x="13" y="855"/>
                  <a:pt x="3" y="82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505D4EDC-44DD-445A-B5DE-C1BB67869E1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0D7D8E38-8B8D-41E7-9C7F-96D54944C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F9B8BAA-565F-4188-BD6D-6AE8863F3A6A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651" name="Oval 3">
            <a:extLst>
              <a:ext uri="{FF2B5EF4-FFF2-40B4-BE49-F238E27FC236}">
                <a16:creationId xmlns:a16="http://schemas.microsoft.com/office/drawing/2014/main" id="{56955A9E-DF4A-4E35-AD15-62B8B76A3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39652" name="Oval 4">
            <a:extLst>
              <a:ext uri="{FF2B5EF4-FFF2-40B4-BE49-F238E27FC236}">
                <a16:creationId xmlns:a16="http://schemas.microsoft.com/office/drawing/2014/main" id="{864007DF-ED42-4B8B-B59C-A8614CEAF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39653" name="Oval 5">
            <a:extLst>
              <a:ext uri="{FF2B5EF4-FFF2-40B4-BE49-F238E27FC236}">
                <a16:creationId xmlns:a16="http://schemas.microsoft.com/office/drawing/2014/main" id="{481F918C-BC17-4653-AFCF-327CFEE30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39654" name="Oval 6">
            <a:extLst>
              <a:ext uri="{FF2B5EF4-FFF2-40B4-BE49-F238E27FC236}">
                <a16:creationId xmlns:a16="http://schemas.microsoft.com/office/drawing/2014/main" id="{913AAD3C-ECD0-4B21-A7F9-D588127CE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39655" name="Oval 7">
            <a:extLst>
              <a:ext uri="{FF2B5EF4-FFF2-40B4-BE49-F238E27FC236}">
                <a16:creationId xmlns:a16="http://schemas.microsoft.com/office/drawing/2014/main" id="{A7CE53C8-7FC6-4276-884B-E327EB524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39656" name="Oval 8">
            <a:extLst>
              <a:ext uri="{FF2B5EF4-FFF2-40B4-BE49-F238E27FC236}">
                <a16:creationId xmlns:a16="http://schemas.microsoft.com/office/drawing/2014/main" id="{C05B190F-4866-403C-9EF7-4034D9077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39657" name="Oval 9">
            <a:extLst>
              <a:ext uri="{FF2B5EF4-FFF2-40B4-BE49-F238E27FC236}">
                <a16:creationId xmlns:a16="http://schemas.microsoft.com/office/drawing/2014/main" id="{67D0D7F5-B76A-4A18-8E4B-9E2589F2D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9658" name="Oval 10">
            <a:extLst>
              <a:ext uri="{FF2B5EF4-FFF2-40B4-BE49-F238E27FC236}">
                <a16:creationId xmlns:a16="http://schemas.microsoft.com/office/drawing/2014/main" id="{11C24810-A574-4249-9AD8-C4B9554B0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39659" name="AutoShape 11">
            <a:extLst>
              <a:ext uri="{FF2B5EF4-FFF2-40B4-BE49-F238E27FC236}">
                <a16:creationId xmlns:a16="http://schemas.microsoft.com/office/drawing/2014/main" id="{85491E21-D8EF-4D61-BD5F-3A50B34EDB3C}"/>
              </a:ext>
            </a:extLst>
          </p:cNvPr>
          <p:cNvCxnSpPr>
            <a:cxnSpLocks noChangeShapeType="1"/>
            <a:stCxn id="539651" idx="7"/>
            <a:endCxn id="539654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0" name="AutoShape 12">
            <a:extLst>
              <a:ext uri="{FF2B5EF4-FFF2-40B4-BE49-F238E27FC236}">
                <a16:creationId xmlns:a16="http://schemas.microsoft.com/office/drawing/2014/main" id="{986FB52C-94A9-4C0F-A7FD-FB823735E8A7}"/>
              </a:ext>
            </a:extLst>
          </p:cNvPr>
          <p:cNvCxnSpPr>
            <a:cxnSpLocks noChangeShapeType="1"/>
            <a:stCxn id="539651" idx="6"/>
            <a:endCxn id="539655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1" name="AutoShape 13">
            <a:extLst>
              <a:ext uri="{FF2B5EF4-FFF2-40B4-BE49-F238E27FC236}">
                <a16:creationId xmlns:a16="http://schemas.microsoft.com/office/drawing/2014/main" id="{A80CB2E6-A72C-4DA1-AC1A-C38A22687095}"/>
              </a:ext>
            </a:extLst>
          </p:cNvPr>
          <p:cNvCxnSpPr>
            <a:cxnSpLocks noChangeShapeType="1"/>
            <a:stCxn id="539651" idx="5"/>
            <a:endCxn id="539656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2" name="AutoShape 14">
            <a:extLst>
              <a:ext uri="{FF2B5EF4-FFF2-40B4-BE49-F238E27FC236}">
                <a16:creationId xmlns:a16="http://schemas.microsoft.com/office/drawing/2014/main" id="{C7234959-EC69-4438-AC95-F060CD12C251}"/>
              </a:ext>
            </a:extLst>
          </p:cNvPr>
          <p:cNvCxnSpPr>
            <a:cxnSpLocks noChangeShapeType="1"/>
            <a:stCxn id="539655" idx="7"/>
            <a:endCxn id="539652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3" name="AutoShape 15">
            <a:extLst>
              <a:ext uri="{FF2B5EF4-FFF2-40B4-BE49-F238E27FC236}">
                <a16:creationId xmlns:a16="http://schemas.microsoft.com/office/drawing/2014/main" id="{38D5392F-7F2A-4B3E-874C-C7C20DC3861B}"/>
              </a:ext>
            </a:extLst>
          </p:cNvPr>
          <p:cNvCxnSpPr>
            <a:cxnSpLocks noChangeShapeType="1"/>
            <a:stCxn id="539657" idx="7"/>
            <a:endCxn id="539652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4" name="AutoShape 16">
            <a:extLst>
              <a:ext uri="{FF2B5EF4-FFF2-40B4-BE49-F238E27FC236}">
                <a16:creationId xmlns:a16="http://schemas.microsoft.com/office/drawing/2014/main" id="{C989F5CC-FBE3-4F30-94FC-7805A8718265}"/>
              </a:ext>
            </a:extLst>
          </p:cNvPr>
          <p:cNvCxnSpPr>
            <a:cxnSpLocks noChangeShapeType="1"/>
            <a:stCxn id="539655" idx="5"/>
            <a:endCxn id="539658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5" name="AutoShape 17">
            <a:extLst>
              <a:ext uri="{FF2B5EF4-FFF2-40B4-BE49-F238E27FC236}">
                <a16:creationId xmlns:a16="http://schemas.microsoft.com/office/drawing/2014/main" id="{0E7C5664-1C60-4DE2-88FF-D4458991E8A3}"/>
              </a:ext>
            </a:extLst>
          </p:cNvPr>
          <p:cNvCxnSpPr>
            <a:cxnSpLocks noChangeShapeType="1"/>
            <a:stCxn id="539658" idx="5"/>
            <a:endCxn id="539653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6" name="AutoShape 18">
            <a:extLst>
              <a:ext uri="{FF2B5EF4-FFF2-40B4-BE49-F238E27FC236}">
                <a16:creationId xmlns:a16="http://schemas.microsoft.com/office/drawing/2014/main" id="{F68DA782-9354-4C43-92F4-BDA99A4520F5}"/>
              </a:ext>
            </a:extLst>
          </p:cNvPr>
          <p:cNvCxnSpPr>
            <a:cxnSpLocks noChangeShapeType="1"/>
            <a:stCxn id="539658" idx="6"/>
            <a:endCxn id="539657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7" name="AutoShape 19">
            <a:extLst>
              <a:ext uri="{FF2B5EF4-FFF2-40B4-BE49-F238E27FC236}">
                <a16:creationId xmlns:a16="http://schemas.microsoft.com/office/drawing/2014/main" id="{0199BEEB-F9ED-478C-AB2C-1313EE55285F}"/>
              </a:ext>
            </a:extLst>
          </p:cNvPr>
          <p:cNvCxnSpPr>
            <a:cxnSpLocks noChangeShapeType="1"/>
            <a:stCxn id="539657" idx="4"/>
            <a:endCxn id="539653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8" name="AutoShape 20">
            <a:extLst>
              <a:ext uri="{FF2B5EF4-FFF2-40B4-BE49-F238E27FC236}">
                <a16:creationId xmlns:a16="http://schemas.microsoft.com/office/drawing/2014/main" id="{9C47C9A5-4FEE-499F-BF99-57D823D03DA0}"/>
              </a:ext>
            </a:extLst>
          </p:cNvPr>
          <p:cNvCxnSpPr>
            <a:cxnSpLocks noChangeShapeType="1"/>
            <a:stCxn id="539652" idx="3"/>
            <a:endCxn id="539658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69" name="AutoShape 21">
            <a:extLst>
              <a:ext uri="{FF2B5EF4-FFF2-40B4-BE49-F238E27FC236}">
                <a16:creationId xmlns:a16="http://schemas.microsoft.com/office/drawing/2014/main" id="{4DF36E8F-5693-4D39-B1ED-942E7A198968}"/>
              </a:ext>
            </a:extLst>
          </p:cNvPr>
          <p:cNvCxnSpPr>
            <a:cxnSpLocks noChangeShapeType="1"/>
            <a:stCxn id="539655" idx="4"/>
            <a:endCxn id="539656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70" name="AutoShape 22">
            <a:extLst>
              <a:ext uri="{FF2B5EF4-FFF2-40B4-BE49-F238E27FC236}">
                <a16:creationId xmlns:a16="http://schemas.microsoft.com/office/drawing/2014/main" id="{65F2FD97-E4F9-4789-BAB1-94A6A98FA951}"/>
              </a:ext>
            </a:extLst>
          </p:cNvPr>
          <p:cNvCxnSpPr>
            <a:cxnSpLocks noChangeShapeType="1"/>
            <a:stCxn id="539656" idx="6"/>
            <a:endCxn id="539658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71" name="AutoShape 23">
            <a:extLst>
              <a:ext uri="{FF2B5EF4-FFF2-40B4-BE49-F238E27FC236}">
                <a16:creationId xmlns:a16="http://schemas.microsoft.com/office/drawing/2014/main" id="{B6FAD551-7007-46B1-9673-11C696BEB9A5}"/>
              </a:ext>
            </a:extLst>
          </p:cNvPr>
          <p:cNvCxnSpPr>
            <a:cxnSpLocks noChangeShapeType="1"/>
            <a:stCxn id="539654" idx="6"/>
            <a:endCxn id="539652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72" name="AutoShape 24">
            <a:extLst>
              <a:ext uri="{FF2B5EF4-FFF2-40B4-BE49-F238E27FC236}">
                <a16:creationId xmlns:a16="http://schemas.microsoft.com/office/drawing/2014/main" id="{0B6CB26F-B637-4962-9B79-79C9FEDBBF5A}"/>
              </a:ext>
            </a:extLst>
          </p:cNvPr>
          <p:cNvCxnSpPr>
            <a:cxnSpLocks noChangeShapeType="1"/>
            <a:stCxn id="539656" idx="6"/>
            <a:endCxn id="539653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9673" name="AutoShape 25">
            <a:extLst>
              <a:ext uri="{FF2B5EF4-FFF2-40B4-BE49-F238E27FC236}">
                <a16:creationId xmlns:a16="http://schemas.microsoft.com/office/drawing/2014/main" id="{CFB3BFBE-D613-430B-A750-C66DE3B993C9}"/>
              </a:ext>
            </a:extLst>
          </p:cNvPr>
          <p:cNvCxnSpPr>
            <a:cxnSpLocks noChangeShapeType="1"/>
            <a:stCxn id="539652" idx="5"/>
            <a:endCxn id="539653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9674" name="Text Box 26">
            <a:extLst>
              <a:ext uri="{FF2B5EF4-FFF2-40B4-BE49-F238E27FC236}">
                <a16:creationId xmlns:a16="http://schemas.microsoft.com/office/drawing/2014/main" id="{95783A31-53F6-4CCE-AD5D-4FA53A664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39675" name="Text Box 27">
            <a:extLst>
              <a:ext uri="{FF2B5EF4-FFF2-40B4-BE49-F238E27FC236}">
                <a16:creationId xmlns:a16="http://schemas.microsoft.com/office/drawing/2014/main" id="{0080251A-390F-4952-8D53-4193534E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39676" name="Text Box 28">
            <a:extLst>
              <a:ext uri="{FF2B5EF4-FFF2-40B4-BE49-F238E27FC236}">
                <a16:creationId xmlns:a16="http://schemas.microsoft.com/office/drawing/2014/main" id="{71C30E70-B8C1-45B4-861C-E5A9FE8AC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39677" name="Text Box 29">
            <a:extLst>
              <a:ext uri="{FF2B5EF4-FFF2-40B4-BE49-F238E27FC236}">
                <a16:creationId xmlns:a16="http://schemas.microsoft.com/office/drawing/2014/main" id="{09612C88-7F8A-4D09-B190-60C9A33C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39678" name="Text Box 30">
            <a:extLst>
              <a:ext uri="{FF2B5EF4-FFF2-40B4-BE49-F238E27FC236}">
                <a16:creationId xmlns:a16="http://schemas.microsoft.com/office/drawing/2014/main" id="{01AD3B61-B91D-47A9-8CB8-A1893D737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39679" name="Text Box 31">
            <a:extLst>
              <a:ext uri="{FF2B5EF4-FFF2-40B4-BE49-F238E27FC236}">
                <a16:creationId xmlns:a16="http://schemas.microsoft.com/office/drawing/2014/main" id="{7A3BC2B5-A317-407A-A390-7D5D9148A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39680" name="Text Box 32">
            <a:extLst>
              <a:ext uri="{FF2B5EF4-FFF2-40B4-BE49-F238E27FC236}">
                <a16:creationId xmlns:a16="http://schemas.microsoft.com/office/drawing/2014/main" id="{12827020-8A77-4C9C-91B7-E203E2765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39681" name="Text Box 33">
            <a:extLst>
              <a:ext uri="{FF2B5EF4-FFF2-40B4-BE49-F238E27FC236}">
                <a16:creationId xmlns:a16="http://schemas.microsoft.com/office/drawing/2014/main" id="{6132DE8D-E155-476F-BC80-279B66E6C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39682" name="Text Box 34">
            <a:extLst>
              <a:ext uri="{FF2B5EF4-FFF2-40B4-BE49-F238E27FC236}">
                <a16:creationId xmlns:a16="http://schemas.microsoft.com/office/drawing/2014/main" id="{2B619C21-4A58-40CD-B0D6-0092232A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39683" name="Text Box 35">
            <a:extLst>
              <a:ext uri="{FF2B5EF4-FFF2-40B4-BE49-F238E27FC236}">
                <a16:creationId xmlns:a16="http://schemas.microsoft.com/office/drawing/2014/main" id="{80A5CBEA-6C3F-44CB-9AD5-B6296ED14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39684" name="Text Box 36">
            <a:extLst>
              <a:ext uri="{FF2B5EF4-FFF2-40B4-BE49-F238E27FC236}">
                <a16:creationId xmlns:a16="http://schemas.microsoft.com/office/drawing/2014/main" id="{4C15B4C5-2F04-4712-8D84-B00607FD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39685" name="Text Box 37">
            <a:extLst>
              <a:ext uri="{FF2B5EF4-FFF2-40B4-BE49-F238E27FC236}">
                <a16:creationId xmlns:a16="http://schemas.microsoft.com/office/drawing/2014/main" id="{D76ABA3F-6B53-4D63-B0EF-8D0C69370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39686" name="Text Box 38">
            <a:extLst>
              <a:ext uri="{FF2B5EF4-FFF2-40B4-BE49-F238E27FC236}">
                <a16:creationId xmlns:a16="http://schemas.microsoft.com/office/drawing/2014/main" id="{04DC81EB-F04C-4785-B2DA-622A9E5A8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39687" name="Text Box 39">
            <a:extLst>
              <a:ext uri="{FF2B5EF4-FFF2-40B4-BE49-F238E27FC236}">
                <a16:creationId xmlns:a16="http://schemas.microsoft.com/office/drawing/2014/main" id="{230A7F90-B411-4ADA-93E3-0564C23E9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39688" name="Text Box 40">
            <a:extLst>
              <a:ext uri="{FF2B5EF4-FFF2-40B4-BE49-F238E27FC236}">
                <a16:creationId xmlns:a16="http://schemas.microsoft.com/office/drawing/2014/main" id="{DEC05B01-7EDA-459A-BC19-727F844D4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39689" name="Text Box 41">
            <a:extLst>
              <a:ext uri="{FF2B5EF4-FFF2-40B4-BE49-F238E27FC236}">
                <a16:creationId xmlns:a16="http://schemas.microsoft.com/office/drawing/2014/main" id="{E21FC7E7-7509-4042-B0DD-7926C11C2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690" name="Text Box 42">
            <a:extLst>
              <a:ext uri="{FF2B5EF4-FFF2-40B4-BE49-F238E27FC236}">
                <a16:creationId xmlns:a16="http://schemas.microsoft.com/office/drawing/2014/main" id="{6F0C836F-A463-4370-854C-3A6F2674F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691" name="Text Box 43">
            <a:extLst>
              <a:ext uri="{FF2B5EF4-FFF2-40B4-BE49-F238E27FC236}">
                <a16:creationId xmlns:a16="http://schemas.microsoft.com/office/drawing/2014/main" id="{7244C9CC-FD2F-4696-B653-2199BB133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692" name="Text Box 44">
            <a:extLst>
              <a:ext uri="{FF2B5EF4-FFF2-40B4-BE49-F238E27FC236}">
                <a16:creationId xmlns:a16="http://schemas.microsoft.com/office/drawing/2014/main" id="{099BDBA5-D0A2-4A46-9D0F-5615C7C2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693" name="Text Box 45">
            <a:extLst>
              <a:ext uri="{FF2B5EF4-FFF2-40B4-BE49-F238E27FC236}">
                <a16:creationId xmlns:a16="http://schemas.microsoft.com/office/drawing/2014/main" id="{8AAD6EFA-FC12-4B1D-9120-DC56553BB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694" name="Text Box 46">
            <a:extLst>
              <a:ext uri="{FF2B5EF4-FFF2-40B4-BE49-F238E27FC236}">
                <a16:creationId xmlns:a16="http://schemas.microsoft.com/office/drawing/2014/main" id="{EE7CB07E-2E53-4FD5-A7C3-F72F3EAFD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695" name="Text Box 47">
            <a:extLst>
              <a:ext uri="{FF2B5EF4-FFF2-40B4-BE49-F238E27FC236}">
                <a16:creationId xmlns:a16="http://schemas.microsoft.com/office/drawing/2014/main" id="{5BD40441-F043-49B3-9657-CE8A3BE0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696" name="Text Box 48">
            <a:extLst>
              <a:ext uri="{FF2B5EF4-FFF2-40B4-BE49-F238E27FC236}">
                <a16:creationId xmlns:a16="http://schemas.microsoft.com/office/drawing/2014/main" id="{3F30E21A-18BB-43E4-9959-F64604DD8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697" name="Text Box 49">
            <a:extLst>
              <a:ext uri="{FF2B5EF4-FFF2-40B4-BE49-F238E27FC236}">
                <a16:creationId xmlns:a16="http://schemas.microsoft.com/office/drawing/2014/main" id="{F4CD1BA4-9642-42C7-8213-4F39D726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31860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3, 4, 5, 6, 7, t }</a:t>
            </a:r>
          </a:p>
        </p:txBody>
      </p:sp>
      <p:sp>
        <p:nvSpPr>
          <p:cNvPr id="539698" name="Text Box 50">
            <a:extLst>
              <a:ext uri="{FF2B5EF4-FFF2-40B4-BE49-F238E27FC236}">
                <a16:creationId xmlns:a16="http://schemas.microsoft.com/office/drawing/2014/main" id="{14F2DFBE-6E09-43AB-9D65-EF60E4FCD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699" name="Text Box 51">
            <a:extLst>
              <a:ext uri="{FF2B5EF4-FFF2-40B4-BE49-F238E27FC236}">
                <a16:creationId xmlns:a16="http://schemas.microsoft.com/office/drawing/2014/main" id="{6F237C5C-63B6-4F70-B63C-BFA04E096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9700" name="Text Box 52">
            <a:extLst>
              <a:ext uri="{FF2B5EF4-FFF2-40B4-BE49-F238E27FC236}">
                <a16:creationId xmlns:a16="http://schemas.microsoft.com/office/drawing/2014/main" id="{F0B4B3F7-4F84-46F3-9E0D-DA16C845C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701" name="Text Box 53">
            <a:extLst>
              <a:ext uri="{FF2B5EF4-FFF2-40B4-BE49-F238E27FC236}">
                <a16:creationId xmlns:a16="http://schemas.microsoft.com/office/drawing/2014/main" id="{8FAFFD92-6F19-4E53-9C3B-82B13B536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702" name="Text Box 54">
            <a:extLst>
              <a:ext uri="{FF2B5EF4-FFF2-40B4-BE49-F238E27FC236}">
                <a16:creationId xmlns:a16="http://schemas.microsoft.com/office/drawing/2014/main" id="{4801F178-13D8-4817-BD9C-FC63BE45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9703" name="Text Box 55">
            <a:extLst>
              <a:ext uri="{FF2B5EF4-FFF2-40B4-BE49-F238E27FC236}">
                <a16:creationId xmlns:a16="http://schemas.microsoft.com/office/drawing/2014/main" id="{50F61271-64DA-4043-8068-15F1722B2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9708" name="AutoShape 60">
            <a:extLst>
              <a:ext uri="{FF2B5EF4-FFF2-40B4-BE49-F238E27FC236}">
                <a16:creationId xmlns:a16="http://schemas.microsoft.com/office/drawing/2014/main" id="{325EB3B1-56B7-4411-9B10-9E6A1A1C59A7}"/>
              </a:ext>
            </a:extLst>
          </p:cNvPr>
          <p:cNvSpPr>
            <a:spLocks noChangeArrowheads="1"/>
          </p:cNvSpPr>
          <p:nvPr/>
        </p:nvSpPr>
        <p:spPr bwMode="auto">
          <a:xfrm rot="18303907">
            <a:off x="9231314" y="2176464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709" name="Text Box 61">
            <a:extLst>
              <a:ext uri="{FF2B5EF4-FFF2-40B4-BE49-F238E27FC236}">
                <a16:creationId xmlns:a16="http://schemas.microsoft.com/office/drawing/2014/main" id="{9E52BD35-1A92-47EC-974D-1ADC3B719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650" y="1852613"/>
            <a:ext cx="16525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decrease key</a:t>
            </a:r>
          </a:p>
        </p:txBody>
      </p:sp>
      <p:sp>
        <p:nvSpPr>
          <p:cNvPr id="539710" name="Text Box 62">
            <a:extLst>
              <a:ext uri="{FF2B5EF4-FFF2-40B4-BE49-F238E27FC236}">
                <a16:creationId xmlns:a16="http://schemas.microsoft.com/office/drawing/2014/main" id="{E96D5249-66CC-419F-83ED-B1C3FCE1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9711" name="Text Box 63">
            <a:extLst>
              <a:ext uri="{FF2B5EF4-FFF2-40B4-BE49-F238E27FC236}">
                <a16:creationId xmlns:a16="http://schemas.microsoft.com/office/drawing/2014/main" id="{398570D4-3062-4BBA-AE64-83FE5A2E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9704" name="Freeform 56">
            <a:extLst>
              <a:ext uri="{FF2B5EF4-FFF2-40B4-BE49-F238E27FC236}">
                <a16:creationId xmlns:a16="http://schemas.microsoft.com/office/drawing/2014/main" id="{C3177844-A8AC-4043-8DDC-6D6BBCEC1C39}"/>
              </a:ext>
            </a:extLst>
          </p:cNvPr>
          <p:cNvSpPr>
            <a:spLocks/>
          </p:cNvSpPr>
          <p:nvPr/>
        </p:nvSpPr>
        <p:spPr bwMode="auto">
          <a:xfrm>
            <a:off x="1657350" y="2224088"/>
            <a:ext cx="3113088" cy="1858962"/>
          </a:xfrm>
          <a:custGeom>
            <a:avLst/>
            <a:gdLst>
              <a:gd name="T0" fmla="*/ 3 w 1961"/>
              <a:gd name="T1" fmla="*/ 824 h 1171"/>
              <a:gd name="T2" fmla="*/ 34 w 1961"/>
              <a:gd name="T3" fmla="*/ 666 h 1171"/>
              <a:gd name="T4" fmla="*/ 121 w 1961"/>
              <a:gd name="T5" fmla="*/ 469 h 1171"/>
              <a:gd name="T6" fmla="*/ 153 w 1961"/>
              <a:gd name="T7" fmla="*/ 414 h 1171"/>
              <a:gd name="T8" fmla="*/ 271 w 1961"/>
              <a:gd name="T9" fmla="*/ 359 h 1171"/>
              <a:gd name="T10" fmla="*/ 350 w 1961"/>
              <a:gd name="T11" fmla="*/ 295 h 1171"/>
              <a:gd name="T12" fmla="*/ 500 w 1961"/>
              <a:gd name="T13" fmla="*/ 177 h 1171"/>
              <a:gd name="T14" fmla="*/ 650 w 1961"/>
              <a:gd name="T15" fmla="*/ 130 h 1171"/>
              <a:gd name="T16" fmla="*/ 950 w 1961"/>
              <a:gd name="T17" fmla="*/ 75 h 1171"/>
              <a:gd name="T18" fmla="*/ 1131 w 1961"/>
              <a:gd name="T19" fmla="*/ 43 h 1171"/>
              <a:gd name="T20" fmla="*/ 1565 w 1961"/>
              <a:gd name="T21" fmla="*/ 43 h 1171"/>
              <a:gd name="T22" fmla="*/ 1754 w 1961"/>
              <a:gd name="T23" fmla="*/ 82 h 1171"/>
              <a:gd name="T24" fmla="*/ 1786 w 1961"/>
              <a:gd name="T25" fmla="*/ 98 h 1171"/>
              <a:gd name="T26" fmla="*/ 1833 w 1961"/>
              <a:gd name="T27" fmla="*/ 114 h 1171"/>
              <a:gd name="T28" fmla="*/ 1920 w 1961"/>
              <a:gd name="T29" fmla="*/ 240 h 1171"/>
              <a:gd name="T30" fmla="*/ 1841 w 1961"/>
              <a:gd name="T31" fmla="*/ 603 h 1171"/>
              <a:gd name="T32" fmla="*/ 1747 w 1961"/>
              <a:gd name="T33" fmla="*/ 698 h 1171"/>
              <a:gd name="T34" fmla="*/ 1612 w 1961"/>
              <a:gd name="T35" fmla="*/ 769 h 1171"/>
              <a:gd name="T36" fmla="*/ 1455 w 1961"/>
              <a:gd name="T37" fmla="*/ 800 h 1171"/>
              <a:gd name="T38" fmla="*/ 1036 w 1961"/>
              <a:gd name="T39" fmla="*/ 840 h 1171"/>
              <a:gd name="T40" fmla="*/ 879 w 1961"/>
              <a:gd name="T41" fmla="*/ 871 h 1171"/>
              <a:gd name="T42" fmla="*/ 673 w 1961"/>
              <a:gd name="T43" fmla="*/ 1037 h 1171"/>
              <a:gd name="T44" fmla="*/ 547 w 1961"/>
              <a:gd name="T45" fmla="*/ 1132 h 1171"/>
              <a:gd name="T46" fmla="*/ 271 w 1961"/>
              <a:gd name="T47" fmla="*/ 1171 h 1171"/>
              <a:gd name="T48" fmla="*/ 121 w 1961"/>
              <a:gd name="T49" fmla="*/ 1124 h 1171"/>
              <a:gd name="T50" fmla="*/ 50 w 1961"/>
              <a:gd name="T51" fmla="*/ 982 h 1171"/>
              <a:gd name="T52" fmla="*/ 34 w 1961"/>
              <a:gd name="T53" fmla="*/ 919 h 1171"/>
              <a:gd name="T54" fmla="*/ 3 w 1961"/>
              <a:gd name="T55" fmla="*/ 82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61" h="1171">
                <a:moveTo>
                  <a:pt x="3" y="824"/>
                </a:moveTo>
                <a:cubicBezTo>
                  <a:pt x="9" y="747"/>
                  <a:pt x="0" y="721"/>
                  <a:pt x="34" y="666"/>
                </a:cubicBezTo>
                <a:cubicBezTo>
                  <a:pt x="53" y="592"/>
                  <a:pt x="84" y="534"/>
                  <a:pt x="121" y="469"/>
                </a:cubicBezTo>
                <a:cubicBezTo>
                  <a:pt x="128" y="456"/>
                  <a:pt x="140" y="425"/>
                  <a:pt x="153" y="414"/>
                </a:cubicBezTo>
                <a:cubicBezTo>
                  <a:pt x="189" y="383"/>
                  <a:pt x="227" y="372"/>
                  <a:pt x="271" y="359"/>
                </a:cubicBezTo>
                <a:cubicBezTo>
                  <a:pt x="332" y="297"/>
                  <a:pt x="301" y="311"/>
                  <a:pt x="350" y="295"/>
                </a:cubicBezTo>
                <a:cubicBezTo>
                  <a:pt x="402" y="258"/>
                  <a:pt x="447" y="213"/>
                  <a:pt x="500" y="177"/>
                </a:cubicBezTo>
                <a:cubicBezTo>
                  <a:pt x="545" y="147"/>
                  <a:pt x="600" y="145"/>
                  <a:pt x="650" y="130"/>
                </a:cubicBezTo>
                <a:cubicBezTo>
                  <a:pt x="750" y="100"/>
                  <a:pt x="845" y="83"/>
                  <a:pt x="950" y="75"/>
                </a:cubicBezTo>
                <a:cubicBezTo>
                  <a:pt x="1011" y="65"/>
                  <a:pt x="1070" y="52"/>
                  <a:pt x="1131" y="43"/>
                </a:cubicBezTo>
                <a:cubicBezTo>
                  <a:pt x="1260" y="0"/>
                  <a:pt x="1469" y="39"/>
                  <a:pt x="1565" y="43"/>
                </a:cubicBezTo>
                <a:cubicBezTo>
                  <a:pt x="1628" y="56"/>
                  <a:pt x="1691" y="68"/>
                  <a:pt x="1754" y="82"/>
                </a:cubicBezTo>
                <a:cubicBezTo>
                  <a:pt x="1765" y="87"/>
                  <a:pt x="1775" y="94"/>
                  <a:pt x="1786" y="98"/>
                </a:cubicBezTo>
                <a:cubicBezTo>
                  <a:pt x="1801" y="104"/>
                  <a:pt x="1833" y="114"/>
                  <a:pt x="1833" y="114"/>
                </a:cubicBezTo>
                <a:cubicBezTo>
                  <a:pt x="1862" y="157"/>
                  <a:pt x="1890" y="197"/>
                  <a:pt x="1920" y="240"/>
                </a:cubicBezTo>
                <a:cubicBezTo>
                  <a:pt x="1916" y="374"/>
                  <a:pt x="1961" y="523"/>
                  <a:pt x="1841" y="603"/>
                </a:cubicBezTo>
                <a:cubicBezTo>
                  <a:pt x="1814" y="640"/>
                  <a:pt x="1785" y="672"/>
                  <a:pt x="1747" y="698"/>
                </a:cubicBezTo>
                <a:cubicBezTo>
                  <a:pt x="1717" y="742"/>
                  <a:pt x="1663" y="759"/>
                  <a:pt x="1612" y="769"/>
                </a:cubicBezTo>
                <a:cubicBezTo>
                  <a:pt x="1561" y="790"/>
                  <a:pt x="1509" y="789"/>
                  <a:pt x="1455" y="800"/>
                </a:cubicBezTo>
                <a:cubicBezTo>
                  <a:pt x="1310" y="831"/>
                  <a:pt x="1188" y="835"/>
                  <a:pt x="1036" y="840"/>
                </a:cubicBezTo>
                <a:cubicBezTo>
                  <a:pt x="982" y="847"/>
                  <a:pt x="931" y="855"/>
                  <a:pt x="879" y="871"/>
                </a:cubicBezTo>
                <a:cubicBezTo>
                  <a:pt x="809" y="923"/>
                  <a:pt x="740" y="980"/>
                  <a:pt x="673" y="1037"/>
                </a:cubicBezTo>
                <a:cubicBezTo>
                  <a:pt x="646" y="1060"/>
                  <a:pt x="582" y="1123"/>
                  <a:pt x="547" y="1132"/>
                </a:cubicBezTo>
                <a:cubicBezTo>
                  <a:pt x="453" y="1156"/>
                  <a:pt x="370" y="1165"/>
                  <a:pt x="271" y="1171"/>
                </a:cubicBezTo>
                <a:cubicBezTo>
                  <a:pt x="207" y="1165"/>
                  <a:pt x="172" y="1158"/>
                  <a:pt x="121" y="1124"/>
                </a:cubicBezTo>
                <a:cubicBezTo>
                  <a:pt x="103" y="1072"/>
                  <a:pt x="74" y="1030"/>
                  <a:pt x="50" y="982"/>
                </a:cubicBezTo>
                <a:cubicBezTo>
                  <a:pt x="41" y="964"/>
                  <a:pt x="38" y="937"/>
                  <a:pt x="34" y="919"/>
                </a:cubicBezTo>
                <a:cubicBezTo>
                  <a:pt x="26" y="887"/>
                  <a:pt x="13" y="855"/>
                  <a:pt x="3" y="82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7A435A06-80FE-4CFB-8D7A-F8540E41EE2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836FE71C-DBAD-4235-A5D5-8AC7536EFE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B651F4-3639-4B95-878B-C579B2C07488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675" name="Oval 3">
            <a:extLst>
              <a:ext uri="{FF2B5EF4-FFF2-40B4-BE49-F238E27FC236}">
                <a16:creationId xmlns:a16="http://schemas.microsoft.com/office/drawing/2014/main" id="{9FDEB1EC-6B2D-4ED6-97C4-23E6DF71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40676" name="Oval 4">
            <a:extLst>
              <a:ext uri="{FF2B5EF4-FFF2-40B4-BE49-F238E27FC236}">
                <a16:creationId xmlns:a16="http://schemas.microsoft.com/office/drawing/2014/main" id="{DAC62406-9D17-4F4F-9625-F776AE6C0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0677" name="Oval 5">
            <a:extLst>
              <a:ext uri="{FF2B5EF4-FFF2-40B4-BE49-F238E27FC236}">
                <a16:creationId xmlns:a16="http://schemas.microsoft.com/office/drawing/2014/main" id="{B53CF514-570D-41FA-B4F3-440EB4066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0678" name="Oval 6">
            <a:extLst>
              <a:ext uri="{FF2B5EF4-FFF2-40B4-BE49-F238E27FC236}">
                <a16:creationId xmlns:a16="http://schemas.microsoft.com/office/drawing/2014/main" id="{86438054-0E37-4CBF-AF20-EED48BADF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40679" name="Oval 7">
            <a:extLst>
              <a:ext uri="{FF2B5EF4-FFF2-40B4-BE49-F238E27FC236}">
                <a16:creationId xmlns:a16="http://schemas.microsoft.com/office/drawing/2014/main" id="{9F756833-9775-4364-82B7-842DC8A00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40680" name="Oval 8">
            <a:extLst>
              <a:ext uri="{FF2B5EF4-FFF2-40B4-BE49-F238E27FC236}">
                <a16:creationId xmlns:a16="http://schemas.microsoft.com/office/drawing/2014/main" id="{608B380F-F843-4B56-9883-9DAEA20CE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40681" name="Oval 9">
            <a:extLst>
              <a:ext uri="{FF2B5EF4-FFF2-40B4-BE49-F238E27FC236}">
                <a16:creationId xmlns:a16="http://schemas.microsoft.com/office/drawing/2014/main" id="{D1D2880F-6257-4802-9FE8-7F5D65CC9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40682" name="Oval 10">
            <a:extLst>
              <a:ext uri="{FF2B5EF4-FFF2-40B4-BE49-F238E27FC236}">
                <a16:creationId xmlns:a16="http://schemas.microsoft.com/office/drawing/2014/main" id="{3A474E6B-5172-4194-900D-6F3F2760F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40683" name="AutoShape 11">
            <a:extLst>
              <a:ext uri="{FF2B5EF4-FFF2-40B4-BE49-F238E27FC236}">
                <a16:creationId xmlns:a16="http://schemas.microsoft.com/office/drawing/2014/main" id="{2F819978-FD88-405D-90D0-5F4F8B7A31AD}"/>
              </a:ext>
            </a:extLst>
          </p:cNvPr>
          <p:cNvCxnSpPr>
            <a:cxnSpLocks noChangeShapeType="1"/>
            <a:stCxn id="540675" idx="7"/>
            <a:endCxn id="540678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4" name="AutoShape 12">
            <a:extLst>
              <a:ext uri="{FF2B5EF4-FFF2-40B4-BE49-F238E27FC236}">
                <a16:creationId xmlns:a16="http://schemas.microsoft.com/office/drawing/2014/main" id="{26E79020-9462-471B-A4A9-80E80CA8DD72}"/>
              </a:ext>
            </a:extLst>
          </p:cNvPr>
          <p:cNvCxnSpPr>
            <a:cxnSpLocks noChangeShapeType="1"/>
            <a:stCxn id="540675" idx="6"/>
            <a:endCxn id="540679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5" name="AutoShape 13">
            <a:extLst>
              <a:ext uri="{FF2B5EF4-FFF2-40B4-BE49-F238E27FC236}">
                <a16:creationId xmlns:a16="http://schemas.microsoft.com/office/drawing/2014/main" id="{CBC8818C-0814-4BDD-A0D5-BEA276BC8821}"/>
              </a:ext>
            </a:extLst>
          </p:cNvPr>
          <p:cNvCxnSpPr>
            <a:cxnSpLocks noChangeShapeType="1"/>
            <a:stCxn id="540675" idx="5"/>
            <a:endCxn id="540680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6" name="AutoShape 14">
            <a:extLst>
              <a:ext uri="{FF2B5EF4-FFF2-40B4-BE49-F238E27FC236}">
                <a16:creationId xmlns:a16="http://schemas.microsoft.com/office/drawing/2014/main" id="{589AD678-61DD-4A5A-9BCD-83ED14A9FE88}"/>
              </a:ext>
            </a:extLst>
          </p:cNvPr>
          <p:cNvCxnSpPr>
            <a:cxnSpLocks noChangeShapeType="1"/>
            <a:stCxn id="540679" idx="7"/>
            <a:endCxn id="540676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7" name="AutoShape 15">
            <a:extLst>
              <a:ext uri="{FF2B5EF4-FFF2-40B4-BE49-F238E27FC236}">
                <a16:creationId xmlns:a16="http://schemas.microsoft.com/office/drawing/2014/main" id="{04604F86-DD24-432C-977A-3D2694413B17}"/>
              </a:ext>
            </a:extLst>
          </p:cNvPr>
          <p:cNvCxnSpPr>
            <a:cxnSpLocks noChangeShapeType="1"/>
            <a:stCxn id="540681" idx="7"/>
            <a:endCxn id="540676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8" name="AutoShape 16">
            <a:extLst>
              <a:ext uri="{FF2B5EF4-FFF2-40B4-BE49-F238E27FC236}">
                <a16:creationId xmlns:a16="http://schemas.microsoft.com/office/drawing/2014/main" id="{8E5A09B1-F1EE-4D4B-AC47-DA95BD5DF93E}"/>
              </a:ext>
            </a:extLst>
          </p:cNvPr>
          <p:cNvCxnSpPr>
            <a:cxnSpLocks noChangeShapeType="1"/>
            <a:stCxn id="540679" idx="5"/>
            <a:endCxn id="540682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89" name="AutoShape 17">
            <a:extLst>
              <a:ext uri="{FF2B5EF4-FFF2-40B4-BE49-F238E27FC236}">
                <a16:creationId xmlns:a16="http://schemas.microsoft.com/office/drawing/2014/main" id="{9A9886E3-6D5B-4409-A3E9-65DD29E8AE7F}"/>
              </a:ext>
            </a:extLst>
          </p:cNvPr>
          <p:cNvCxnSpPr>
            <a:cxnSpLocks noChangeShapeType="1"/>
            <a:stCxn id="540682" idx="5"/>
            <a:endCxn id="540677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0" name="AutoShape 18">
            <a:extLst>
              <a:ext uri="{FF2B5EF4-FFF2-40B4-BE49-F238E27FC236}">
                <a16:creationId xmlns:a16="http://schemas.microsoft.com/office/drawing/2014/main" id="{193CC8EF-4B8B-4A38-B305-450930B42A90}"/>
              </a:ext>
            </a:extLst>
          </p:cNvPr>
          <p:cNvCxnSpPr>
            <a:cxnSpLocks noChangeShapeType="1"/>
            <a:stCxn id="540682" idx="6"/>
            <a:endCxn id="540681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1" name="AutoShape 19">
            <a:extLst>
              <a:ext uri="{FF2B5EF4-FFF2-40B4-BE49-F238E27FC236}">
                <a16:creationId xmlns:a16="http://schemas.microsoft.com/office/drawing/2014/main" id="{AA2A6474-F1CD-49FE-8A88-9E3249D59DA1}"/>
              </a:ext>
            </a:extLst>
          </p:cNvPr>
          <p:cNvCxnSpPr>
            <a:cxnSpLocks noChangeShapeType="1"/>
            <a:stCxn id="540681" idx="4"/>
            <a:endCxn id="540677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2" name="AutoShape 20">
            <a:extLst>
              <a:ext uri="{FF2B5EF4-FFF2-40B4-BE49-F238E27FC236}">
                <a16:creationId xmlns:a16="http://schemas.microsoft.com/office/drawing/2014/main" id="{D43C0183-FAA3-40BA-8CA8-C1677B5478D3}"/>
              </a:ext>
            </a:extLst>
          </p:cNvPr>
          <p:cNvCxnSpPr>
            <a:cxnSpLocks noChangeShapeType="1"/>
            <a:stCxn id="540676" idx="3"/>
            <a:endCxn id="540682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3" name="AutoShape 21">
            <a:extLst>
              <a:ext uri="{FF2B5EF4-FFF2-40B4-BE49-F238E27FC236}">
                <a16:creationId xmlns:a16="http://schemas.microsoft.com/office/drawing/2014/main" id="{1A0D5335-AD5E-4181-BB49-294F8A38223F}"/>
              </a:ext>
            </a:extLst>
          </p:cNvPr>
          <p:cNvCxnSpPr>
            <a:cxnSpLocks noChangeShapeType="1"/>
            <a:stCxn id="540679" idx="4"/>
            <a:endCxn id="540680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4" name="AutoShape 22">
            <a:extLst>
              <a:ext uri="{FF2B5EF4-FFF2-40B4-BE49-F238E27FC236}">
                <a16:creationId xmlns:a16="http://schemas.microsoft.com/office/drawing/2014/main" id="{C7F06CDA-982E-403A-8680-674B73BD515D}"/>
              </a:ext>
            </a:extLst>
          </p:cNvPr>
          <p:cNvCxnSpPr>
            <a:cxnSpLocks noChangeShapeType="1"/>
            <a:stCxn id="540680" idx="6"/>
            <a:endCxn id="540682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5" name="AutoShape 23">
            <a:extLst>
              <a:ext uri="{FF2B5EF4-FFF2-40B4-BE49-F238E27FC236}">
                <a16:creationId xmlns:a16="http://schemas.microsoft.com/office/drawing/2014/main" id="{983E03BF-9089-4A5D-A227-E6901E3B1DEF}"/>
              </a:ext>
            </a:extLst>
          </p:cNvPr>
          <p:cNvCxnSpPr>
            <a:cxnSpLocks noChangeShapeType="1"/>
            <a:stCxn id="540678" idx="6"/>
            <a:endCxn id="540676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6" name="AutoShape 24">
            <a:extLst>
              <a:ext uri="{FF2B5EF4-FFF2-40B4-BE49-F238E27FC236}">
                <a16:creationId xmlns:a16="http://schemas.microsoft.com/office/drawing/2014/main" id="{41B1F933-D61A-44B8-9303-6788905B7C59}"/>
              </a:ext>
            </a:extLst>
          </p:cNvPr>
          <p:cNvCxnSpPr>
            <a:cxnSpLocks noChangeShapeType="1"/>
            <a:stCxn id="540680" idx="6"/>
            <a:endCxn id="540677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0697" name="AutoShape 25">
            <a:extLst>
              <a:ext uri="{FF2B5EF4-FFF2-40B4-BE49-F238E27FC236}">
                <a16:creationId xmlns:a16="http://schemas.microsoft.com/office/drawing/2014/main" id="{0303927B-80F2-471F-9F9C-ABE5A7AD70E1}"/>
              </a:ext>
            </a:extLst>
          </p:cNvPr>
          <p:cNvCxnSpPr>
            <a:cxnSpLocks noChangeShapeType="1"/>
            <a:stCxn id="540676" idx="5"/>
            <a:endCxn id="540677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0698" name="Text Box 26">
            <a:extLst>
              <a:ext uri="{FF2B5EF4-FFF2-40B4-BE49-F238E27FC236}">
                <a16:creationId xmlns:a16="http://schemas.microsoft.com/office/drawing/2014/main" id="{354F0482-5CA2-416A-8775-5C36FFBC4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40699" name="Text Box 27">
            <a:extLst>
              <a:ext uri="{FF2B5EF4-FFF2-40B4-BE49-F238E27FC236}">
                <a16:creationId xmlns:a16="http://schemas.microsoft.com/office/drawing/2014/main" id="{C146FF76-4F46-4DF7-97FA-FCEA4CCA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40700" name="Text Box 28">
            <a:extLst>
              <a:ext uri="{FF2B5EF4-FFF2-40B4-BE49-F238E27FC236}">
                <a16:creationId xmlns:a16="http://schemas.microsoft.com/office/drawing/2014/main" id="{48C5B00C-B20C-4D19-9A79-1572686ED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40701" name="Text Box 29">
            <a:extLst>
              <a:ext uri="{FF2B5EF4-FFF2-40B4-BE49-F238E27FC236}">
                <a16:creationId xmlns:a16="http://schemas.microsoft.com/office/drawing/2014/main" id="{242E41B6-9667-40A3-BB84-545FA638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40702" name="Text Box 30">
            <a:extLst>
              <a:ext uri="{FF2B5EF4-FFF2-40B4-BE49-F238E27FC236}">
                <a16:creationId xmlns:a16="http://schemas.microsoft.com/office/drawing/2014/main" id="{8F5923E6-8059-4480-9DA2-C3C04AB34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40703" name="Text Box 31">
            <a:extLst>
              <a:ext uri="{FF2B5EF4-FFF2-40B4-BE49-F238E27FC236}">
                <a16:creationId xmlns:a16="http://schemas.microsoft.com/office/drawing/2014/main" id="{70F36819-B803-496A-AC03-B49EC48B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40704" name="Text Box 32">
            <a:extLst>
              <a:ext uri="{FF2B5EF4-FFF2-40B4-BE49-F238E27FC236}">
                <a16:creationId xmlns:a16="http://schemas.microsoft.com/office/drawing/2014/main" id="{BB191C64-82A0-4444-9353-64B41AA0B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40705" name="Text Box 33">
            <a:extLst>
              <a:ext uri="{FF2B5EF4-FFF2-40B4-BE49-F238E27FC236}">
                <a16:creationId xmlns:a16="http://schemas.microsoft.com/office/drawing/2014/main" id="{7CBCECF3-88EA-4255-B2EC-284E6B3D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40706" name="Text Box 34">
            <a:extLst>
              <a:ext uri="{FF2B5EF4-FFF2-40B4-BE49-F238E27FC236}">
                <a16:creationId xmlns:a16="http://schemas.microsoft.com/office/drawing/2014/main" id="{A962E790-86CE-4A97-B855-C3B645F71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40707" name="Text Box 35">
            <a:extLst>
              <a:ext uri="{FF2B5EF4-FFF2-40B4-BE49-F238E27FC236}">
                <a16:creationId xmlns:a16="http://schemas.microsoft.com/office/drawing/2014/main" id="{6DA700B1-D604-485A-AD44-AA0665798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40708" name="Text Box 36">
            <a:extLst>
              <a:ext uri="{FF2B5EF4-FFF2-40B4-BE49-F238E27FC236}">
                <a16:creationId xmlns:a16="http://schemas.microsoft.com/office/drawing/2014/main" id="{59750E35-4AFE-4027-A92F-85309FAAA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40709" name="Text Box 37">
            <a:extLst>
              <a:ext uri="{FF2B5EF4-FFF2-40B4-BE49-F238E27FC236}">
                <a16:creationId xmlns:a16="http://schemas.microsoft.com/office/drawing/2014/main" id="{7E51F650-178A-42C6-ADA3-393A1E0E8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40710" name="Text Box 38">
            <a:extLst>
              <a:ext uri="{FF2B5EF4-FFF2-40B4-BE49-F238E27FC236}">
                <a16:creationId xmlns:a16="http://schemas.microsoft.com/office/drawing/2014/main" id="{676EDC9A-D9F5-42B0-84EA-DB70DF75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0711" name="Text Box 39">
            <a:extLst>
              <a:ext uri="{FF2B5EF4-FFF2-40B4-BE49-F238E27FC236}">
                <a16:creationId xmlns:a16="http://schemas.microsoft.com/office/drawing/2014/main" id="{99AC2FFA-1E08-443B-B359-256927C9D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40712" name="Text Box 40">
            <a:extLst>
              <a:ext uri="{FF2B5EF4-FFF2-40B4-BE49-F238E27FC236}">
                <a16:creationId xmlns:a16="http://schemas.microsoft.com/office/drawing/2014/main" id="{1F5F2A25-96BA-47C5-B400-F9426B5A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0713" name="Text Box 41">
            <a:extLst>
              <a:ext uri="{FF2B5EF4-FFF2-40B4-BE49-F238E27FC236}">
                <a16:creationId xmlns:a16="http://schemas.microsoft.com/office/drawing/2014/main" id="{DE0AF90F-E8AD-413E-9DE4-8B7E458B5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14" name="Text Box 42">
            <a:extLst>
              <a:ext uri="{FF2B5EF4-FFF2-40B4-BE49-F238E27FC236}">
                <a16:creationId xmlns:a16="http://schemas.microsoft.com/office/drawing/2014/main" id="{73907085-1051-4292-9A4D-4199F261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15" name="Text Box 43">
            <a:extLst>
              <a:ext uri="{FF2B5EF4-FFF2-40B4-BE49-F238E27FC236}">
                <a16:creationId xmlns:a16="http://schemas.microsoft.com/office/drawing/2014/main" id="{120A12CB-E1B5-4F1E-AAE2-8CED2FC99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16" name="Text Box 44">
            <a:extLst>
              <a:ext uri="{FF2B5EF4-FFF2-40B4-BE49-F238E27FC236}">
                <a16:creationId xmlns:a16="http://schemas.microsoft.com/office/drawing/2014/main" id="{574894A9-779E-47D4-82CB-3A61D474B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17" name="Text Box 45">
            <a:extLst>
              <a:ext uri="{FF2B5EF4-FFF2-40B4-BE49-F238E27FC236}">
                <a16:creationId xmlns:a16="http://schemas.microsoft.com/office/drawing/2014/main" id="{AA3F3482-40F0-4209-88D9-62DCE638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18" name="Text Box 46">
            <a:extLst>
              <a:ext uri="{FF2B5EF4-FFF2-40B4-BE49-F238E27FC236}">
                <a16:creationId xmlns:a16="http://schemas.microsoft.com/office/drawing/2014/main" id="{FB8DBC71-1F31-4CEB-A965-AF6CDCD4D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19" name="Text Box 47">
            <a:extLst>
              <a:ext uri="{FF2B5EF4-FFF2-40B4-BE49-F238E27FC236}">
                <a16:creationId xmlns:a16="http://schemas.microsoft.com/office/drawing/2014/main" id="{D2BD7F86-4B93-40BD-91C3-012774932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20" name="Text Box 48">
            <a:extLst>
              <a:ext uri="{FF2B5EF4-FFF2-40B4-BE49-F238E27FC236}">
                <a16:creationId xmlns:a16="http://schemas.microsoft.com/office/drawing/2014/main" id="{7067CCF6-E961-4D9C-AD00-12C39995A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21" name="Text Box 49">
            <a:extLst>
              <a:ext uri="{FF2B5EF4-FFF2-40B4-BE49-F238E27FC236}">
                <a16:creationId xmlns:a16="http://schemas.microsoft.com/office/drawing/2014/main" id="{02C9B312-9159-448E-8D10-1FAC492E3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16428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3, 4, 5, 6, 7, t }</a:t>
            </a:r>
          </a:p>
        </p:txBody>
      </p:sp>
      <p:sp>
        <p:nvSpPr>
          <p:cNvPr id="540722" name="Text Box 50">
            <a:extLst>
              <a:ext uri="{FF2B5EF4-FFF2-40B4-BE49-F238E27FC236}">
                <a16:creationId xmlns:a16="http://schemas.microsoft.com/office/drawing/2014/main" id="{008B80BB-03C3-4265-A0ED-AA2B892C2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23" name="Text Box 51">
            <a:extLst>
              <a:ext uri="{FF2B5EF4-FFF2-40B4-BE49-F238E27FC236}">
                <a16:creationId xmlns:a16="http://schemas.microsoft.com/office/drawing/2014/main" id="{08BDCB16-0804-46DC-8F25-EE4CF966E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0724" name="Text Box 52">
            <a:extLst>
              <a:ext uri="{FF2B5EF4-FFF2-40B4-BE49-F238E27FC236}">
                <a16:creationId xmlns:a16="http://schemas.microsoft.com/office/drawing/2014/main" id="{21F3A1CA-035D-41DD-A11C-E8BF7AAAB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25" name="Text Box 53">
            <a:extLst>
              <a:ext uri="{FF2B5EF4-FFF2-40B4-BE49-F238E27FC236}">
                <a16:creationId xmlns:a16="http://schemas.microsoft.com/office/drawing/2014/main" id="{35901559-216C-4BEC-A73B-7EC7511B6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26" name="Text Box 54">
            <a:extLst>
              <a:ext uri="{FF2B5EF4-FFF2-40B4-BE49-F238E27FC236}">
                <a16:creationId xmlns:a16="http://schemas.microsoft.com/office/drawing/2014/main" id="{42495994-5EB0-4FC6-AC3A-CF599367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0727" name="Text Box 55">
            <a:extLst>
              <a:ext uri="{FF2B5EF4-FFF2-40B4-BE49-F238E27FC236}">
                <a16:creationId xmlns:a16="http://schemas.microsoft.com/office/drawing/2014/main" id="{CE850155-B558-4CFD-9F25-F4BEF8AF2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0730" name="Text Box 58">
            <a:extLst>
              <a:ext uri="{FF2B5EF4-FFF2-40B4-BE49-F238E27FC236}">
                <a16:creationId xmlns:a16="http://schemas.microsoft.com/office/drawing/2014/main" id="{9193C5E4-6E11-4CA4-B9F1-A75483A59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0731" name="Text Box 59">
            <a:extLst>
              <a:ext uri="{FF2B5EF4-FFF2-40B4-BE49-F238E27FC236}">
                <a16:creationId xmlns:a16="http://schemas.microsoft.com/office/drawing/2014/main" id="{D114C303-42B7-4516-9CFE-37729ED0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32" name="Freeform 60">
            <a:extLst>
              <a:ext uri="{FF2B5EF4-FFF2-40B4-BE49-F238E27FC236}">
                <a16:creationId xmlns:a16="http://schemas.microsoft.com/office/drawing/2014/main" id="{3EAB7523-0E80-4C6E-AC13-45FC034E46BE}"/>
              </a:ext>
            </a:extLst>
          </p:cNvPr>
          <p:cNvSpPr>
            <a:spLocks/>
          </p:cNvSpPr>
          <p:nvPr/>
        </p:nvSpPr>
        <p:spPr bwMode="auto">
          <a:xfrm>
            <a:off x="1657350" y="2224088"/>
            <a:ext cx="3113088" cy="1858962"/>
          </a:xfrm>
          <a:custGeom>
            <a:avLst/>
            <a:gdLst>
              <a:gd name="T0" fmla="*/ 3 w 1961"/>
              <a:gd name="T1" fmla="*/ 824 h 1171"/>
              <a:gd name="T2" fmla="*/ 34 w 1961"/>
              <a:gd name="T3" fmla="*/ 666 h 1171"/>
              <a:gd name="T4" fmla="*/ 121 w 1961"/>
              <a:gd name="T5" fmla="*/ 469 h 1171"/>
              <a:gd name="T6" fmla="*/ 153 w 1961"/>
              <a:gd name="T7" fmla="*/ 414 h 1171"/>
              <a:gd name="T8" fmla="*/ 271 w 1961"/>
              <a:gd name="T9" fmla="*/ 359 h 1171"/>
              <a:gd name="T10" fmla="*/ 350 w 1961"/>
              <a:gd name="T11" fmla="*/ 295 h 1171"/>
              <a:gd name="T12" fmla="*/ 500 w 1961"/>
              <a:gd name="T13" fmla="*/ 177 h 1171"/>
              <a:gd name="T14" fmla="*/ 650 w 1961"/>
              <a:gd name="T15" fmla="*/ 130 h 1171"/>
              <a:gd name="T16" fmla="*/ 950 w 1961"/>
              <a:gd name="T17" fmla="*/ 75 h 1171"/>
              <a:gd name="T18" fmla="*/ 1131 w 1961"/>
              <a:gd name="T19" fmla="*/ 43 h 1171"/>
              <a:gd name="T20" fmla="*/ 1565 w 1961"/>
              <a:gd name="T21" fmla="*/ 43 h 1171"/>
              <a:gd name="T22" fmla="*/ 1754 w 1961"/>
              <a:gd name="T23" fmla="*/ 82 h 1171"/>
              <a:gd name="T24" fmla="*/ 1786 w 1961"/>
              <a:gd name="T25" fmla="*/ 98 h 1171"/>
              <a:gd name="T26" fmla="*/ 1833 w 1961"/>
              <a:gd name="T27" fmla="*/ 114 h 1171"/>
              <a:gd name="T28" fmla="*/ 1920 w 1961"/>
              <a:gd name="T29" fmla="*/ 240 h 1171"/>
              <a:gd name="T30" fmla="*/ 1841 w 1961"/>
              <a:gd name="T31" fmla="*/ 603 h 1171"/>
              <a:gd name="T32" fmla="*/ 1747 w 1961"/>
              <a:gd name="T33" fmla="*/ 698 h 1171"/>
              <a:gd name="T34" fmla="*/ 1612 w 1961"/>
              <a:gd name="T35" fmla="*/ 769 h 1171"/>
              <a:gd name="T36" fmla="*/ 1455 w 1961"/>
              <a:gd name="T37" fmla="*/ 800 h 1171"/>
              <a:gd name="T38" fmla="*/ 1036 w 1961"/>
              <a:gd name="T39" fmla="*/ 840 h 1171"/>
              <a:gd name="T40" fmla="*/ 879 w 1961"/>
              <a:gd name="T41" fmla="*/ 871 h 1171"/>
              <a:gd name="T42" fmla="*/ 673 w 1961"/>
              <a:gd name="T43" fmla="*/ 1037 h 1171"/>
              <a:gd name="T44" fmla="*/ 547 w 1961"/>
              <a:gd name="T45" fmla="*/ 1132 h 1171"/>
              <a:gd name="T46" fmla="*/ 271 w 1961"/>
              <a:gd name="T47" fmla="*/ 1171 h 1171"/>
              <a:gd name="T48" fmla="*/ 121 w 1961"/>
              <a:gd name="T49" fmla="*/ 1124 h 1171"/>
              <a:gd name="T50" fmla="*/ 50 w 1961"/>
              <a:gd name="T51" fmla="*/ 982 h 1171"/>
              <a:gd name="T52" fmla="*/ 34 w 1961"/>
              <a:gd name="T53" fmla="*/ 919 h 1171"/>
              <a:gd name="T54" fmla="*/ 3 w 1961"/>
              <a:gd name="T55" fmla="*/ 82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61" h="1171">
                <a:moveTo>
                  <a:pt x="3" y="824"/>
                </a:moveTo>
                <a:cubicBezTo>
                  <a:pt x="9" y="747"/>
                  <a:pt x="0" y="721"/>
                  <a:pt x="34" y="666"/>
                </a:cubicBezTo>
                <a:cubicBezTo>
                  <a:pt x="53" y="592"/>
                  <a:pt x="84" y="534"/>
                  <a:pt x="121" y="469"/>
                </a:cubicBezTo>
                <a:cubicBezTo>
                  <a:pt x="128" y="456"/>
                  <a:pt x="140" y="425"/>
                  <a:pt x="153" y="414"/>
                </a:cubicBezTo>
                <a:cubicBezTo>
                  <a:pt x="189" y="383"/>
                  <a:pt x="227" y="372"/>
                  <a:pt x="271" y="359"/>
                </a:cubicBezTo>
                <a:cubicBezTo>
                  <a:pt x="332" y="297"/>
                  <a:pt x="301" y="311"/>
                  <a:pt x="350" y="295"/>
                </a:cubicBezTo>
                <a:cubicBezTo>
                  <a:pt x="402" y="258"/>
                  <a:pt x="447" y="213"/>
                  <a:pt x="500" y="177"/>
                </a:cubicBezTo>
                <a:cubicBezTo>
                  <a:pt x="545" y="147"/>
                  <a:pt x="600" y="145"/>
                  <a:pt x="650" y="130"/>
                </a:cubicBezTo>
                <a:cubicBezTo>
                  <a:pt x="750" y="100"/>
                  <a:pt x="845" y="83"/>
                  <a:pt x="950" y="75"/>
                </a:cubicBezTo>
                <a:cubicBezTo>
                  <a:pt x="1011" y="65"/>
                  <a:pt x="1070" y="52"/>
                  <a:pt x="1131" y="43"/>
                </a:cubicBezTo>
                <a:cubicBezTo>
                  <a:pt x="1260" y="0"/>
                  <a:pt x="1469" y="39"/>
                  <a:pt x="1565" y="43"/>
                </a:cubicBezTo>
                <a:cubicBezTo>
                  <a:pt x="1628" y="56"/>
                  <a:pt x="1691" y="68"/>
                  <a:pt x="1754" y="82"/>
                </a:cubicBezTo>
                <a:cubicBezTo>
                  <a:pt x="1765" y="87"/>
                  <a:pt x="1775" y="94"/>
                  <a:pt x="1786" y="98"/>
                </a:cubicBezTo>
                <a:cubicBezTo>
                  <a:pt x="1801" y="104"/>
                  <a:pt x="1833" y="114"/>
                  <a:pt x="1833" y="114"/>
                </a:cubicBezTo>
                <a:cubicBezTo>
                  <a:pt x="1862" y="157"/>
                  <a:pt x="1890" y="197"/>
                  <a:pt x="1920" y="240"/>
                </a:cubicBezTo>
                <a:cubicBezTo>
                  <a:pt x="1916" y="374"/>
                  <a:pt x="1961" y="523"/>
                  <a:pt x="1841" y="603"/>
                </a:cubicBezTo>
                <a:cubicBezTo>
                  <a:pt x="1814" y="640"/>
                  <a:pt x="1785" y="672"/>
                  <a:pt x="1747" y="698"/>
                </a:cubicBezTo>
                <a:cubicBezTo>
                  <a:pt x="1717" y="742"/>
                  <a:pt x="1663" y="759"/>
                  <a:pt x="1612" y="769"/>
                </a:cubicBezTo>
                <a:cubicBezTo>
                  <a:pt x="1561" y="790"/>
                  <a:pt x="1509" y="789"/>
                  <a:pt x="1455" y="800"/>
                </a:cubicBezTo>
                <a:cubicBezTo>
                  <a:pt x="1310" y="831"/>
                  <a:pt x="1188" y="835"/>
                  <a:pt x="1036" y="840"/>
                </a:cubicBezTo>
                <a:cubicBezTo>
                  <a:pt x="982" y="847"/>
                  <a:pt x="931" y="855"/>
                  <a:pt x="879" y="871"/>
                </a:cubicBezTo>
                <a:cubicBezTo>
                  <a:pt x="809" y="923"/>
                  <a:pt x="740" y="980"/>
                  <a:pt x="673" y="1037"/>
                </a:cubicBezTo>
                <a:cubicBezTo>
                  <a:pt x="646" y="1060"/>
                  <a:pt x="582" y="1123"/>
                  <a:pt x="547" y="1132"/>
                </a:cubicBezTo>
                <a:cubicBezTo>
                  <a:pt x="453" y="1156"/>
                  <a:pt x="370" y="1165"/>
                  <a:pt x="271" y="1171"/>
                </a:cubicBezTo>
                <a:cubicBezTo>
                  <a:pt x="207" y="1165"/>
                  <a:pt x="172" y="1158"/>
                  <a:pt x="121" y="1124"/>
                </a:cubicBezTo>
                <a:cubicBezTo>
                  <a:pt x="103" y="1072"/>
                  <a:pt x="74" y="1030"/>
                  <a:pt x="50" y="982"/>
                </a:cubicBezTo>
                <a:cubicBezTo>
                  <a:pt x="41" y="964"/>
                  <a:pt x="38" y="937"/>
                  <a:pt x="34" y="919"/>
                </a:cubicBezTo>
                <a:cubicBezTo>
                  <a:pt x="26" y="887"/>
                  <a:pt x="13" y="855"/>
                  <a:pt x="3" y="82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33" name="AutoShape 61">
            <a:extLst>
              <a:ext uri="{FF2B5EF4-FFF2-40B4-BE49-F238E27FC236}">
                <a16:creationId xmlns:a16="http://schemas.microsoft.com/office/drawing/2014/main" id="{84402D8B-782B-45E3-9589-6FDB7A69F81E}"/>
              </a:ext>
            </a:extLst>
          </p:cNvPr>
          <p:cNvSpPr>
            <a:spLocks noChangeArrowheads="1"/>
          </p:cNvSpPr>
          <p:nvPr/>
        </p:nvSpPr>
        <p:spPr bwMode="auto">
          <a:xfrm rot="2984085">
            <a:off x="5033964" y="34988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0734" name="Text Box 62">
            <a:extLst>
              <a:ext uri="{FF2B5EF4-FFF2-40B4-BE49-F238E27FC236}">
                <a16:creationId xmlns:a16="http://schemas.microsoft.com/office/drawing/2014/main" id="{50E6F6D5-FE3B-4C20-B255-BBEA38102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4" y="3195638"/>
            <a:ext cx="127793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dirty="0">
                <a:solidFill>
                  <a:srgbClr val="A50021"/>
                </a:solidFill>
                <a:latin typeface="Comic Sans MS" panose="030F0702030302020204" pitchFamily="66" charset="0"/>
              </a:rPr>
              <a:t>min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F1C859FF-31DC-4620-B43C-84B0ECAC448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FAEFF223-6FDE-44A6-893E-69E94CED7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9384227-07C6-4DD9-B87B-4738493AF58C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699" name="Oval 3">
            <a:extLst>
              <a:ext uri="{FF2B5EF4-FFF2-40B4-BE49-F238E27FC236}">
                <a16:creationId xmlns:a16="http://schemas.microsoft.com/office/drawing/2014/main" id="{A3CD002A-1D1F-4D2A-BAE5-96CE87C0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41700" name="Oval 4">
            <a:extLst>
              <a:ext uri="{FF2B5EF4-FFF2-40B4-BE49-F238E27FC236}">
                <a16:creationId xmlns:a16="http://schemas.microsoft.com/office/drawing/2014/main" id="{94F2B9E5-99E9-4977-80FE-0D278EF1F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1701" name="Oval 5">
            <a:extLst>
              <a:ext uri="{FF2B5EF4-FFF2-40B4-BE49-F238E27FC236}">
                <a16:creationId xmlns:a16="http://schemas.microsoft.com/office/drawing/2014/main" id="{5CB943D6-94D0-479F-8BA0-AA8D19FF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1702" name="Oval 6">
            <a:extLst>
              <a:ext uri="{FF2B5EF4-FFF2-40B4-BE49-F238E27FC236}">
                <a16:creationId xmlns:a16="http://schemas.microsoft.com/office/drawing/2014/main" id="{36FD4603-FEE1-4680-A199-2ABC7494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41703" name="Oval 7">
            <a:extLst>
              <a:ext uri="{FF2B5EF4-FFF2-40B4-BE49-F238E27FC236}">
                <a16:creationId xmlns:a16="http://schemas.microsoft.com/office/drawing/2014/main" id="{EC10B5DC-79A6-4335-A855-2FD9AFF16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41704" name="Oval 8">
            <a:extLst>
              <a:ext uri="{FF2B5EF4-FFF2-40B4-BE49-F238E27FC236}">
                <a16:creationId xmlns:a16="http://schemas.microsoft.com/office/drawing/2014/main" id="{D58CF7E0-ADC9-4AB1-A9C1-B49A1C684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41705" name="Oval 9">
            <a:extLst>
              <a:ext uri="{FF2B5EF4-FFF2-40B4-BE49-F238E27FC236}">
                <a16:creationId xmlns:a16="http://schemas.microsoft.com/office/drawing/2014/main" id="{1D689BD4-9714-4EE3-9FF7-6BF1643E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41706" name="Oval 10">
            <a:extLst>
              <a:ext uri="{FF2B5EF4-FFF2-40B4-BE49-F238E27FC236}">
                <a16:creationId xmlns:a16="http://schemas.microsoft.com/office/drawing/2014/main" id="{093E98E0-97A1-4AE8-A42F-D7B47F81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41707" name="AutoShape 11">
            <a:extLst>
              <a:ext uri="{FF2B5EF4-FFF2-40B4-BE49-F238E27FC236}">
                <a16:creationId xmlns:a16="http://schemas.microsoft.com/office/drawing/2014/main" id="{939A8E6D-BFE0-47DC-AC72-8C6B52BCEF94}"/>
              </a:ext>
            </a:extLst>
          </p:cNvPr>
          <p:cNvCxnSpPr>
            <a:cxnSpLocks noChangeShapeType="1"/>
            <a:stCxn id="541699" idx="7"/>
            <a:endCxn id="541702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08" name="AutoShape 12">
            <a:extLst>
              <a:ext uri="{FF2B5EF4-FFF2-40B4-BE49-F238E27FC236}">
                <a16:creationId xmlns:a16="http://schemas.microsoft.com/office/drawing/2014/main" id="{86DE799E-A563-4074-8CC5-CC79D082523B}"/>
              </a:ext>
            </a:extLst>
          </p:cNvPr>
          <p:cNvCxnSpPr>
            <a:cxnSpLocks noChangeShapeType="1"/>
            <a:stCxn id="541699" idx="6"/>
            <a:endCxn id="541703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09" name="AutoShape 13">
            <a:extLst>
              <a:ext uri="{FF2B5EF4-FFF2-40B4-BE49-F238E27FC236}">
                <a16:creationId xmlns:a16="http://schemas.microsoft.com/office/drawing/2014/main" id="{D3CA6C51-227E-4712-87E7-E38BB9C763AC}"/>
              </a:ext>
            </a:extLst>
          </p:cNvPr>
          <p:cNvCxnSpPr>
            <a:cxnSpLocks noChangeShapeType="1"/>
            <a:stCxn id="541699" idx="5"/>
            <a:endCxn id="541704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0" name="AutoShape 14">
            <a:extLst>
              <a:ext uri="{FF2B5EF4-FFF2-40B4-BE49-F238E27FC236}">
                <a16:creationId xmlns:a16="http://schemas.microsoft.com/office/drawing/2014/main" id="{6AFB081A-9124-4616-A7E4-704CF24EAD1B}"/>
              </a:ext>
            </a:extLst>
          </p:cNvPr>
          <p:cNvCxnSpPr>
            <a:cxnSpLocks noChangeShapeType="1"/>
            <a:stCxn id="541703" idx="7"/>
            <a:endCxn id="541700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1" name="AutoShape 15">
            <a:extLst>
              <a:ext uri="{FF2B5EF4-FFF2-40B4-BE49-F238E27FC236}">
                <a16:creationId xmlns:a16="http://schemas.microsoft.com/office/drawing/2014/main" id="{1D4F0CB7-A4A1-48AB-B368-A7286F37CD56}"/>
              </a:ext>
            </a:extLst>
          </p:cNvPr>
          <p:cNvCxnSpPr>
            <a:cxnSpLocks noChangeShapeType="1"/>
            <a:stCxn id="541705" idx="7"/>
            <a:endCxn id="541700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2" name="AutoShape 16">
            <a:extLst>
              <a:ext uri="{FF2B5EF4-FFF2-40B4-BE49-F238E27FC236}">
                <a16:creationId xmlns:a16="http://schemas.microsoft.com/office/drawing/2014/main" id="{BDE9810D-C2A6-47B0-88C5-5D3BBA716CBF}"/>
              </a:ext>
            </a:extLst>
          </p:cNvPr>
          <p:cNvCxnSpPr>
            <a:cxnSpLocks noChangeShapeType="1"/>
            <a:stCxn id="541703" idx="5"/>
            <a:endCxn id="541706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3" name="AutoShape 17">
            <a:extLst>
              <a:ext uri="{FF2B5EF4-FFF2-40B4-BE49-F238E27FC236}">
                <a16:creationId xmlns:a16="http://schemas.microsoft.com/office/drawing/2014/main" id="{F840D488-C995-45B6-8725-8A820A84EE74}"/>
              </a:ext>
            </a:extLst>
          </p:cNvPr>
          <p:cNvCxnSpPr>
            <a:cxnSpLocks noChangeShapeType="1"/>
            <a:stCxn id="541706" idx="5"/>
            <a:endCxn id="541701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4" name="AutoShape 18">
            <a:extLst>
              <a:ext uri="{FF2B5EF4-FFF2-40B4-BE49-F238E27FC236}">
                <a16:creationId xmlns:a16="http://schemas.microsoft.com/office/drawing/2014/main" id="{881863D0-EC0B-4C1C-BBC7-7677D57F5B4C}"/>
              </a:ext>
            </a:extLst>
          </p:cNvPr>
          <p:cNvCxnSpPr>
            <a:cxnSpLocks noChangeShapeType="1"/>
            <a:stCxn id="541706" idx="6"/>
            <a:endCxn id="541705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5" name="AutoShape 19">
            <a:extLst>
              <a:ext uri="{FF2B5EF4-FFF2-40B4-BE49-F238E27FC236}">
                <a16:creationId xmlns:a16="http://schemas.microsoft.com/office/drawing/2014/main" id="{A4A91B16-75D0-4701-B11F-3FFBA7FCD47C}"/>
              </a:ext>
            </a:extLst>
          </p:cNvPr>
          <p:cNvCxnSpPr>
            <a:cxnSpLocks noChangeShapeType="1"/>
            <a:stCxn id="541705" idx="4"/>
            <a:endCxn id="541701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6" name="AutoShape 20">
            <a:extLst>
              <a:ext uri="{FF2B5EF4-FFF2-40B4-BE49-F238E27FC236}">
                <a16:creationId xmlns:a16="http://schemas.microsoft.com/office/drawing/2014/main" id="{D2A7373E-3ADC-4282-85EE-AD361324FCCE}"/>
              </a:ext>
            </a:extLst>
          </p:cNvPr>
          <p:cNvCxnSpPr>
            <a:cxnSpLocks noChangeShapeType="1"/>
            <a:stCxn id="541700" idx="3"/>
            <a:endCxn id="541706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7" name="AutoShape 21">
            <a:extLst>
              <a:ext uri="{FF2B5EF4-FFF2-40B4-BE49-F238E27FC236}">
                <a16:creationId xmlns:a16="http://schemas.microsoft.com/office/drawing/2014/main" id="{B79177EA-C188-41F9-91A4-DA44E88D248A}"/>
              </a:ext>
            </a:extLst>
          </p:cNvPr>
          <p:cNvCxnSpPr>
            <a:cxnSpLocks noChangeShapeType="1"/>
            <a:stCxn id="541703" idx="4"/>
            <a:endCxn id="541704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8" name="AutoShape 22">
            <a:extLst>
              <a:ext uri="{FF2B5EF4-FFF2-40B4-BE49-F238E27FC236}">
                <a16:creationId xmlns:a16="http://schemas.microsoft.com/office/drawing/2014/main" id="{E2FDCAD3-9E9B-4B1D-BC9F-398B0D02A675}"/>
              </a:ext>
            </a:extLst>
          </p:cNvPr>
          <p:cNvCxnSpPr>
            <a:cxnSpLocks noChangeShapeType="1"/>
            <a:stCxn id="541704" idx="6"/>
            <a:endCxn id="541706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19" name="AutoShape 23">
            <a:extLst>
              <a:ext uri="{FF2B5EF4-FFF2-40B4-BE49-F238E27FC236}">
                <a16:creationId xmlns:a16="http://schemas.microsoft.com/office/drawing/2014/main" id="{F8D5D719-0C33-418F-B83B-CCD3BACCCD78}"/>
              </a:ext>
            </a:extLst>
          </p:cNvPr>
          <p:cNvCxnSpPr>
            <a:cxnSpLocks noChangeShapeType="1"/>
            <a:stCxn id="541702" idx="6"/>
            <a:endCxn id="541700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20" name="AutoShape 24">
            <a:extLst>
              <a:ext uri="{FF2B5EF4-FFF2-40B4-BE49-F238E27FC236}">
                <a16:creationId xmlns:a16="http://schemas.microsoft.com/office/drawing/2014/main" id="{A7676FA9-F393-453D-925A-132665C4A639}"/>
              </a:ext>
            </a:extLst>
          </p:cNvPr>
          <p:cNvCxnSpPr>
            <a:cxnSpLocks noChangeShapeType="1"/>
            <a:stCxn id="541704" idx="6"/>
            <a:endCxn id="541701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1721" name="AutoShape 25">
            <a:extLst>
              <a:ext uri="{FF2B5EF4-FFF2-40B4-BE49-F238E27FC236}">
                <a16:creationId xmlns:a16="http://schemas.microsoft.com/office/drawing/2014/main" id="{92E37D0A-8A78-459C-87F8-F8ABF25E4036}"/>
              </a:ext>
            </a:extLst>
          </p:cNvPr>
          <p:cNvCxnSpPr>
            <a:cxnSpLocks noChangeShapeType="1"/>
            <a:stCxn id="541700" idx="5"/>
            <a:endCxn id="541701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1722" name="Text Box 26">
            <a:extLst>
              <a:ext uri="{FF2B5EF4-FFF2-40B4-BE49-F238E27FC236}">
                <a16:creationId xmlns:a16="http://schemas.microsoft.com/office/drawing/2014/main" id="{30DF1A5C-DBD3-4FE3-8BC8-303DCEE6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41723" name="Text Box 27">
            <a:extLst>
              <a:ext uri="{FF2B5EF4-FFF2-40B4-BE49-F238E27FC236}">
                <a16:creationId xmlns:a16="http://schemas.microsoft.com/office/drawing/2014/main" id="{64D4BFDC-5E6E-4164-AF3A-9B98C6D8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41724" name="Text Box 28">
            <a:extLst>
              <a:ext uri="{FF2B5EF4-FFF2-40B4-BE49-F238E27FC236}">
                <a16:creationId xmlns:a16="http://schemas.microsoft.com/office/drawing/2014/main" id="{24D1FAAA-203B-45DA-A920-BEC489C0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41725" name="Text Box 29">
            <a:extLst>
              <a:ext uri="{FF2B5EF4-FFF2-40B4-BE49-F238E27FC236}">
                <a16:creationId xmlns:a16="http://schemas.microsoft.com/office/drawing/2014/main" id="{52961FC2-7410-4478-9A36-31A514038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41726" name="Text Box 30">
            <a:extLst>
              <a:ext uri="{FF2B5EF4-FFF2-40B4-BE49-F238E27FC236}">
                <a16:creationId xmlns:a16="http://schemas.microsoft.com/office/drawing/2014/main" id="{0091AA9A-DA08-4933-87B4-591BF0A5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41727" name="Text Box 31">
            <a:extLst>
              <a:ext uri="{FF2B5EF4-FFF2-40B4-BE49-F238E27FC236}">
                <a16:creationId xmlns:a16="http://schemas.microsoft.com/office/drawing/2014/main" id="{61803C82-415F-43EE-B9A2-4143FF41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41728" name="Text Box 32">
            <a:extLst>
              <a:ext uri="{FF2B5EF4-FFF2-40B4-BE49-F238E27FC236}">
                <a16:creationId xmlns:a16="http://schemas.microsoft.com/office/drawing/2014/main" id="{13F2CB33-902A-4061-9DDB-EC69A5422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41729" name="Text Box 33">
            <a:extLst>
              <a:ext uri="{FF2B5EF4-FFF2-40B4-BE49-F238E27FC236}">
                <a16:creationId xmlns:a16="http://schemas.microsoft.com/office/drawing/2014/main" id="{FDACECF8-C5B8-4503-8D8C-FD9B71FB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41730" name="Text Box 34">
            <a:extLst>
              <a:ext uri="{FF2B5EF4-FFF2-40B4-BE49-F238E27FC236}">
                <a16:creationId xmlns:a16="http://schemas.microsoft.com/office/drawing/2014/main" id="{97AFF6D5-BE00-41C5-8649-F860793DD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41731" name="Text Box 35">
            <a:extLst>
              <a:ext uri="{FF2B5EF4-FFF2-40B4-BE49-F238E27FC236}">
                <a16:creationId xmlns:a16="http://schemas.microsoft.com/office/drawing/2014/main" id="{90BE4F83-21EB-480D-853B-948281EFE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41732" name="Text Box 36">
            <a:extLst>
              <a:ext uri="{FF2B5EF4-FFF2-40B4-BE49-F238E27FC236}">
                <a16:creationId xmlns:a16="http://schemas.microsoft.com/office/drawing/2014/main" id="{4E552FED-AEFD-4ED3-A469-BF2CDF53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41733" name="Text Box 37">
            <a:extLst>
              <a:ext uri="{FF2B5EF4-FFF2-40B4-BE49-F238E27FC236}">
                <a16:creationId xmlns:a16="http://schemas.microsoft.com/office/drawing/2014/main" id="{A3D9EB22-2587-4246-962E-C08FE6213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41734" name="Text Box 38">
            <a:extLst>
              <a:ext uri="{FF2B5EF4-FFF2-40B4-BE49-F238E27FC236}">
                <a16:creationId xmlns:a16="http://schemas.microsoft.com/office/drawing/2014/main" id="{CB2E1AEA-EA62-4C23-8E79-B0BF03678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1735" name="Text Box 39">
            <a:extLst>
              <a:ext uri="{FF2B5EF4-FFF2-40B4-BE49-F238E27FC236}">
                <a16:creationId xmlns:a16="http://schemas.microsoft.com/office/drawing/2014/main" id="{93E9B2B9-2427-4AF1-A130-079D8D552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41736" name="Text Box 40">
            <a:extLst>
              <a:ext uri="{FF2B5EF4-FFF2-40B4-BE49-F238E27FC236}">
                <a16:creationId xmlns:a16="http://schemas.microsoft.com/office/drawing/2014/main" id="{D1CF563E-029B-4401-A113-5E29E8F85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1737" name="Text Box 41">
            <a:extLst>
              <a:ext uri="{FF2B5EF4-FFF2-40B4-BE49-F238E27FC236}">
                <a16:creationId xmlns:a16="http://schemas.microsoft.com/office/drawing/2014/main" id="{FF173A1A-162D-4231-A377-E19752447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38" name="Text Box 42">
            <a:extLst>
              <a:ext uri="{FF2B5EF4-FFF2-40B4-BE49-F238E27FC236}">
                <a16:creationId xmlns:a16="http://schemas.microsoft.com/office/drawing/2014/main" id="{11DB8E68-B5C3-43BC-AD02-6A54EDF88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39" name="Text Box 43">
            <a:extLst>
              <a:ext uri="{FF2B5EF4-FFF2-40B4-BE49-F238E27FC236}">
                <a16:creationId xmlns:a16="http://schemas.microsoft.com/office/drawing/2014/main" id="{F17B16D1-7A92-487A-974F-8AB017C7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40" name="Text Box 44">
            <a:extLst>
              <a:ext uri="{FF2B5EF4-FFF2-40B4-BE49-F238E27FC236}">
                <a16:creationId xmlns:a16="http://schemas.microsoft.com/office/drawing/2014/main" id="{63F5C676-5F0C-4AEB-BDB7-1BEBA4D9C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41" name="Text Box 45">
            <a:extLst>
              <a:ext uri="{FF2B5EF4-FFF2-40B4-BE49-F238E27FC236}">
                <a16:creationId xmlns:a16="http://schemas.microsoft.com/office/drawing/2014/main" id="{89073911-1EEC-4CF7-9534-09DCF5DB8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42" name="Text Box 46">
            <a:extLst>
              <a:ext uri="{FF2B5EF4-FFF2-40B4-BE49-F238E27FC236}">
                <a16:creationId xmlns:a16="http://schemas.microsoft.com/office/drawing/2014/main" id="{6864F3B2-F141-428A-84A7-92BA9B151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43" name="Text Box 47">
            <a:extLst>
              <a:ext uri="{FF2B5EF4-FFF2-40B4-BE49-F238E27FC236}">
                <a16:creationId xmlns:a16="http://schemas.microsoft.com/office/drawing/2014/main" id="{3EEE07B8-2553-413A-824E-1FFBC52D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44" name="Text Box 48">
            <a:extLst>
              <a:ext uri="{FF2B5EF4-FFF2-40B4-BE49-F238E27FC236}">
                <a16:creationId xmlns:a16="http://schemas.microsoft.com/office/drawing/2014/main" id="{B3E32929-C94F-4EF9-8EF5-B39BFFDC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45" name="Text Box 49">
            <a:extLst>
              <a:ext uri="{FF2B5EF4-FFF2-40B4-BE49-F238E27FC236}">
                <a16:creationId xmlns:a16="http://schemas.microsoft.com/office/drawing/2014/main" id="{4FF4117D-36AD-422D-A72C-62AC342B7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38669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6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3, 4, 5, 7, t }</a:t>
            </a:r>
          </a:p>
        </p:txBody>
      </p:sp>
      <p:sp>
        <p:nvSpPr>
          <p:cNvPr id="541746" name="Text Box 50">
            <a:extLst>
              <a:ext uri="{FF2B5EF4-FFF2-40B4-BE49-F238E27FC236}">
                <a16:creationId xmlns:a16="http://schemas.microsoft.com/office/drawing/2014/main" id="{611200EC-A7E5-40B2-A9DD-EC4B350E7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47" name="Text Box 51">
            <a:extLst>
              <a:ext uri="{FF2B5EF4-FFF2-40B4-BE49-F238E27FC236}">
                <a16:creationId xmlns:a16="http://schemas.microsoft.com/office/drawing/2014/main" id="{6BA484AE-1244-484F-8A66-0BC1F529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1748" name="Text Box 52">
            <a:extLst>
              <a:ext uri="{FF2B5EF4-FFF2-40B4-BE49-F238E27FC236}">
                <a16:creationId xmlns:a16="http://schemas.microsoft.com/office/drawing/2014/main" id="{69BD8FE0-4728-4493-BA83-70B38BE33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49" name="Text Box 53">
            <a:extLst>
              <a:ext uri="{FF2B5EF4-FFF2-40B4-BE49-F238E27FC236}">
                <a16:creationId xmlns:a16="http://schemas.microsoft.com/office/drawing/2014/main" id="{5867F139-D866-4D01-8BBA-60999C771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50" name="Text Box 54">
            <a:extLst>
              <a:ext uri="{FF2B5EF4-FFF2-40B4-BE49-F238E27FC236}">
                <a16:creationId xmlns:a16="http://schemas.microsoft.com/office/drawing/2014/main" id="{B915F1AC-8798-4CB1-BF96-D4ABAE18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1751" name="Text Box 55">
            <a:extLst>
              <a:ext uri="{FF2B5EF4-FFF2-40B4-BE49-F238E27FC236}">
                <a16:creationId xmlns:a16="http://schemas.microsoft.com/office/drawing/2014/main" id="{41F1E6C4-36D1-4F59-8C9E-FB66EAD03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1754" name="Text Box 58">
            <a:extLst>
              <a:ext uri="{FF2B5EF4-FFF2-40B4-BE49-F238E27FC236}">
                <a16:creationId xmlns:a16="http://schemas.microsoft.com/office/drawing/2014/main" id="{FAB983E5-C259-4C12-8503-C686F5F3E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1755" name="Text Box 59">
            <a:extLst>
              <a:ext uri="{FF2B5EF4-FFF2-40B4-BE49-F238E27FC236}">
                <a16:creationId xmlns:a16="http://schemas.microsoft.com/office/drawing/2014/main" id="{14891C6C-4374-4ADE-85E7-B41569428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60" name="Freeform 64">
            <a:extLst>
              <a:ext uri="{FF2B5EF4-FFF2-40B4-BE49-F238E27FC236}">
                <a16:creationId xmlns:a16="http://schemas.microsoft.com/office/drawing/2014/main" id="{E435E0F6-B643-42CA-A1B3-0553AA7B2819}"/>
              </a:ext>
            </a:extLst>
          </p:cNvPr>
          <p:cNvSpPr>
            <a:spLocks/>
          </p:cNvSpPr>
          <p:nvPr/>
        </p:nvSpPr>
        <p:spPr bwMode="auto">
          <a:xfrm>
            <a:off x="1689100" y="2273300"/>
            <a:ext cx="3670300" cy="2419350"/>
          </a:xfrm>
          <a:custGeom>
            <a:avLst/>
            <a:gdLst>
              <a:gd name="T0" fmla="*/ 0 w 2312"/>
              <a:gd name="T1" fmla="*/ 704 h 1524"/>
              <a:gd name="T2" fmla="*/ 72 w 2312"/>
              <a:gd name="T3" fmla="*/ 528 h 1524"/>
              <a:gd name="T4" fmla="*/ 168 w 2312"/>
              <a:gd name="T5" fmla="*/ 456 h 1524"/>
              <a:gd name="T6" fmla="*/ 232 w 2312"/>
              <a:gd name="T7" fmla="*/ 416 h 1524"/>
              <a:gd name="T8" fmla="*/ 360 w 2312"/>
              <a:gd name="T9" fmla="*/ 384 h 1524"/>
              <a:gd name="T10" fmla="*/ 496 w 2312"/>
              <a:gd name="T11" fmla="*/ 344 h 1524"/>
              <a:gd name="T12" fmla="*/ 608 w 2312"/>
              <a:gd name="T13" fmla="*/ 312 h 1524"/>
              <a:gd name="T14" fmla="*/ 760 w 2312"/>
              <a:gd name="T15" fmla="*/ 288 h 1524"/>
              <a:gd name="T16" fmla="*/ 928 w 2312"/>
              <a:gd name="T17" fmla="*/ 256 h 1524"/>
              <a:gd name="T18" fmla="*/ 1056 w 2312"/>
              <a:gd name="T19" fmla="*/ 152 h 1524"/>
              <a:gd name="T20" fmla="*/ 1328 w 2312"/>
              <a:gd name="T21" fmla="*/ 32 h 1524"/>
              <a:gd name="T22" fmla="*/ 1416 w 2312"/>
              <a:gd name="T23" fmla="*/ 0 h 1524"/>
              <a:gd name="T24" fmla="*/ 1648 w 2312"/>
              <a:gd name="T25" fmla="*/ 16 h 1524"/>
              <a:gd name="T26" fmla="*/ 1704 w 2312"/>
              <a:gd name="T27" fmla="*/ 24 h 1524"/>
              <a:gd name="T28" fmla="*/ 1752 w 2312"/>
              <a:gd name="T29" fmla="*/ 56 h 1524"/>
              <a:gd name="T30" fmla="*/ 1840 w 2312"/>
              <a:gd name="T31" fmla="*/ 88 h 1524"/>
              <a:gd name="T32" fmla="*/ 1984 w 2312"/>
              <a:gd name="T33" fmla="*/ 152 h 1524"/>
              <a:gd name="T34" fmla="*/ 2072 w 2312"/>
              <a:gd name="T35" fmla="*/ 264 h 1524"/>
              <a:gd name="T36" fmla="*/ 2176 w 2312"/>
              <a:gd name="T37" fmla="*/ 344 h 1524"/>
              <a:gd name="T38" fmla="*/ 2280 w 2312"/>
              <a:gd name="T39" fmla="*/ 512 h 1524"/>
              <a:gd name="T40" fmla="*/ 2312 w 2312"/>
              <a:gd name="T41" fmla="*/ 704 h 1524"/>
              <a:gd name="T42" fmla="*/ 2304 w 2312"/>
              <a:gd name="T43" fmla="*/ 1072 h 1524"/>
              <a:gd name="T44" fmla="*/ 2280 w 2312"/>
              <a:gd name="T45" fmla="*/ 1168 h 1524"/>
              <a:gd name="T46" fmla="*/ 2152 w 2312"/>
              <a:gd name="T47" fmla="*/ 1296 h 1524"/>
              <a:gd name="T48" fmla="*/ 2104 w 2312"/>
              <a:gd name="T49" fmla="*/ 1328 h 1524"/>
              <a:gd name="T50" fmla="*/ 2080 w 2312"/>
              <a:gd name="T51" fmla="*/ 1344 h 1524"/>
              <a:gd name="T52" fmla="*/ 1960 w 2312"/>
              <a:gd name="T53" fmla="*/ 1472 h 1524"/>
              <a:gd name="T54" fmla="*/ 1904 w 2312"/>
              <a:gd name="T55" fmla="*/ 1496 h 1524"/>
              <a:gd name="T56" fmla="*/ 1840 w 2312"/>
              <a:gd name="T57" fmla="*/ 1512 h 1524"/>
              <a:gd name="T58" fmla="*/ 1472 w 2312"/>
              <a:gd name="T59" fmla="*/ 1496 h 1524"/>
              <a:gd name="T60" fmla="*/ 1424 w 2312"/>
              <a:gd name="T61" fmla="*/ 1464 h 1524"/>
              <a:gd name="T62" fmla="*/ 1176 w 2312"/>
              <a:gd name="T63" fmla="*/ 1424 h 1524"/>
              <a:gd name="T64" fmla="*/ 1080 w 2312"/>
              <a:gd name="T65" fmla="*/ 1328 h 1524"/>
              <a:gd name="T66" fmla="*/ 864 w 2312"/>
              <a:gd name="T67" fmla="*/ 1264 h 1524"/>
              <a:gd name="T68" fmla="*/ 608 w 2312"/>
              <a:gd name="T69" fmla="*/ 1216 h 1524"/>
              <a:gd name="T70" fmla="*/ 440 w 2312"/>
              <a:gd name="T71" fmla="*/ 1176 h 1524"/>
              <a:gd name="T72" fmla="*/ 296 w 2312"/>
              <a:gd name="T73" fmla="*/ 1144 h 1524"/>
              <a:gd name="T74" fmla="*/ 232 w 2312"/>
              <a:gd name="T75" fmla="*/ 1088 h 1524"/>
              <a:gd name="T76" fmla="*/ 160 w 2312"/>
              <a:gd name="T77" fmla="*/ 1032 h 1524"/>
              <a:gd name="T78" fmla="*/ 64 w 2312"/>
              <a:gd name="T79" fmla="*/ 952 h 1524"/>
              <a:gd name="T80" fmla="*/ 0 w 2312"/>
              <a:gd name="T81" fmla="*/ 704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12" h="1524">
                <a:moveTo>
                  <a:pt x="0" y="704"/>
                </a:moveTo>
                <a:cubicBezTo>
                  <a:pt x="21" y="641"/>
                  <a:pt x="35" y="583"/>
                  <a:pt x="72" y="528"/>
                </a:cubicBezTo>
                <a:cubicBezTo>
                  <a:pt x="94" y="495"/>
                  <a:pt x="136" y="477"/>
                  <a:pt x="168" y="456"/>
                </a:cubicBezTo>
                <a:cubicBezTo>
                  <a:pt x="205" y="431"/>
                  <a:pt x="184" y="445"/>
                  <a:pt x="232" y="416"/>
                </a:cubicBezTo>
                <a:cubicBezTo>
                  <a:pt x="264" y="397"/>
                  <a:pt x="328" y="400"/>
                  <a:pt x="360" y="384"/>
                </a:cubicBezTo>
                <a:cubicBezTo>
                  <a:pt x="404" y="362"/>
                  <a:pt x="449" y="356"/>
                  <a:pt x="496" y="344"/>
                </a:cubicBezTo>
                <a:cubicBezTo>
                  <a:pt x="533" y="335"/>
                  <a:pt x="570" y="319"/>
                  <a:pt x="608" y="312"/>
                </a:cubicBezTo>
                <a:cubicBezTo>
                  <a:pt x="658" y="303"/>
                  <a:pt x="709" y="295"/>
                  <a:pt x="760" y="288"/>
                </a:cubicBezTo>
                <a:cubicBezTo>
                  <a:pt x="797" y="283"/>
                  <a:pt x="884" y="278"/>
                  <a:pt x="928" y="256"/>
                </a:cubicBezTo>
                <a:cubicBezTo>
                  <a:pt x="974" y="233"/>
                  <a:pt x="1012" y="182"/>
                  <a:pt x="1056" y="152"/>
                </a:cubicBezTo>
                <a:cubicBezTo>
                  <a:pt x="1140" y="96"/>
                  <a:pt x="1233" y="64"/>
                  <a:pt x="1328" y="32"/>
                </a:cubicBezTo>
                <a:cubicBezTo>
                  <a:pt x="1359" y="22"/>
                  <a:pt x="1384" y="8"/>
                  <a:pt x="1416" y="0"/>
                </a:cubicBezTo>
                <a:cubicBezTo>
                  <a:pt x="1493" y="5"/>
                  <a:pt x="1571" y="10"/>
                  <a:pt x="1648" y="16"/>
                </a:cubicBezTo>
                <a:cubicBezTo>
                  <a:pt x="1667" y="18"/>
                  <a:pt x="1686" y="17"/>
                  <a:pt x="1704" y="24"/>
                </a:cubicBezTo>
                <a:cubicBezTo>
                  <a:pt x="1722" y="31"/>
                  <a:pt x="1736" y="45"/>
                  <a:pt x="1752" y="56"/>
                </a:cubicBezTo>
                <a:cubicBezTo>
                  <a:pt x="1775" y="71"/>
                  <a:pt x="1815" y="75"/>
                  <a:pt x="1840" y="88"/>
                </a:cubicBezTo>
                <a:cubicBezTo>
                  <a:pt x="1887" y="111"/>
                  <a:pt x="1934" y="135"/>
                  <a:pt x="1984" y="152"/>
                </a:cubicBezTo>
                <a:cubicBezTo>
                  <a:pt x="2019" y="187"/>
                  <a:pt x="2044" y="225"/>
                  <a:pt x="2072" y="264"/>
                </a:cubicBezTo>
                <a:cubicBezTo>
                  <a:pt x="2096" y="297"/>
                  <a:pt x="2143" y="322"/>
                  <a:pt x="2176" y="344"/>
                </a:cubicBezTo>
                <a:cubicBezTo>
                  <a:pt x="2205" y="403"/>
                  <a:pt x="2250" y="453"/>
                  <a:pt x="2280" y="512"/>
                </a:cubicBezTo>
                <a:cubicBezTo>
                  <a:pt x="2308" y="568"/>
                  <a:pt x="2305" y="644"/>
                  <a:pt x="2312" y="704"/>
                </a:cubicBezTo>
                <a:cubicBezTo>
                  <a:pt x="2309" y="827"/>
                  <a:pt x="2309" y="949"/>
                  <a:pt x="2304" y="1072"/>
                </a:cubicBezTo>
                <a:cubicBezTo>
                  <a:pt x="2303" y="1098"/>
                  <a:pt x="2293" y="1145"/>
                  <a:pt x="2280" y="1168"/>
                </a:cubicBezTo>
                <a:cubicBezTo>
                  <a:pt x="2248" y="1225"/>
                  <a:pt x="2205" y="1261"/>
                  <a:pt x="2152" y="1296"/>
                </a:cubicBezTo>
                <a:cubicBezTo>
                  <a:pt x="2136" y="1307"/>
                  <a:pt x="2120" y="1317"/>
                  <a:pt x="2104" y="1328"/>
                </a:cubicBezTo>
                <a:cubicBezTo>
                  <a:pt x="2096" y="1333"/>
                  <a:pt x="2080" y="1344"/>
                  <a:pt x="2080" y="1344"/>
                </a:cubicBezTo>
                <a:cubicBezTo>
                  <a:pt x="2040" y="1405"/>
                  <a:pt x="2021" y="1431"/>
                  <a:pt x="1960" y="1472"/>
                </a:cubicBezTo>
                <a:cubicBezTo>
                  <a:pt x="1943" y="1483"/>
                  <a:pt x="1923" y="1490"/>
                  <a:pt x="1904" y="1496"/>
                </a:cubicBezTo>
                <a:cubicBezTo>
                  <a:pt x="1883" y="1503"/>
                  <a:pt x="1840" y="1512"/>
                  <a:pt x="1840" y="1512"/>
                </a:cubicBezTo>
                <a:cubicBezTo>
                  <a:pt x="1717" y="1508"/>
                  <a:pt x="1591" y="1524"/>
                  <a:pt x="1472" y="1496"/>
                </a:cubicBezTo>
                <a:cubicBezTo>
                  <a:pt x="1453" y="1492"/>
                  <a:pt x="1443" y="1469"/>
                  <a:pt x="1424" y="1464"/>
                </a:cubicBezTo>
                <a:cubicBezTo>
                  <a:pt x="1343" y="1444"/>
                  <a:pt x="1259" y="1436"/>
                  <a:pt x="1176" y="1424"/>
                </a:cubicBezTo>
                <a:cubicBezTo>
                  <a:pt x="1137" y="1398"/>
                  <a:pt x="1120" y="1355"/>
                  <a:pt x="1080" y="1328"/>
                </a:cubicBezTo>
                <a:cubicBezTo>
                  <a:pt x="1016" y="1285"/>
                  <a:pt x="939" y="1273"/>
                  <a:pt x="864" y="1264"/>
                </a:cubicBezTo>
                <a:cubicBezTo>
                  <a:pt x="779" y="1236"/>
                  <a:pt x="697" y="1226"/>
                  <a:pt x="608" y="1216"/>
                </a:cubicBezTo>
                <a:cubicBezTo>
                  <a:pt x="551" y="1209"/>
                  <a:pt x="496" y="1189"/>
                  <a:pt x="440" y="1176"/>
                </a:cubicBezTo>
                <a:cubicBezTo>
                  <a:pt x="392" y="1165"/>
                  <a:pt x="342" y="1159"/>
                  <a:pt x="296" y="1144"/>
                </a:cubicBezTo>
                <a:cubicBezTo>
                  <a:pt x="277" y="1116"/>
                  <a:pt x="264" y="1099"/>
                  <a:pt x="232" y="1088"/>
                </a:cubicBezTo>
                <a:cubicBezTo>
                  <a:pt x="194" y="1050"/>
                  <a:pt x="217" y="1070"/>
                  <a:pt x="160" y="1032"/>
                </a:cubicBezTo>
                <a:cubicBezTo>
                  <a:pt x="118" y="1004"/>
                  <a:pt x="110" y="967"/>
                  <a:pt x="64" y="952"/>
                </a:cubicBezTo>
                <a:cubicBezTo>
                  <a:pt x="17" y="881"/>
                  <a:pt x="20" y="785"/>
                  <a:pt x="0" y="70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61" name="Text Box 65">
            <a:extLst>
              <a:ext uri="{FF2B5EF4-FFF2-40B4-BE49-F238E27FC236}">
                <a16:creationId xmlns:a16="http://schemas.microsoft.com/office/drawing/2014/main" id="{C5262FFA-EA1A-4582-9318-E0A4FEF7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1762" name="Text Box 66">
            <a:extLst>
              <a:ext uri="{FF2B5EF4-FFF2-40B4-BE49-F238E27FC236}">
                <a16:creationId xmlns:a16="http://schemas.microsoft.com/office/drawing/2014/main" id="{5DD9E690-7A76-4E0C-9038-FAF33537C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1763" name="Text Box 67">
            <a:extLst>
              <a:ext uri="{FF2B5EF4-FFF2-40B4-BE49-F238E27FC236}">
                <a16:creationId xmlns:a16="http://schemas.microsoft.com/office/drawing/2014/main" id="{0274D956-EB7D-4325-990B-93550A308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1764" name="Text Box 68">
            <a:extLst>
              <a:ext uri="{FF2B5EF4-FFF2-40B4-BE49-F238E27FC236}">
                <a16:creationId xmlns:a16="http://schemas.microsoft.com/office/drawing/2014/main" id="{DE34D45C-0BB0-46AD-925B-9523B91D0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1C06E674-5369-4892-8115-22AD8FC7B4D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3">
            <a:extLst>
              <a:ext uri="{FF2B5EF4-FFF2-40B4-BE49-F238E27FC236}">
                <a16:creationId xmlns:a16="http://schemas.microsoft.com/office/drawing/2014/main" id="{C76E12F9-6088-41CE-8F8D-EA6B5A454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18922DF-ECA4-4DA0-AB4A-01FF7987BBA0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23" name="Oval 3">
            <a:extLst>
              <a:ext uri="{FF2B5EF4-FFF2-40B4-BE49-F238E27FC236}">
                <a16:creationId xmlns:a16="http://schemas.microsoft.com/office/drawing/2014/main" id="{1B10F8EC-1B55-4915-894F-BBE227C3F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42724" name="Oval 4">
            <a:extLst>
              <a:ext uri="{FF2B5EF4-FFF2-40B4-BE49-F238E27FC236}">
                <a16:creationId xmlns:a16="http://schemas.microsoft.com/office/drawing/2014/main" id="{FA0507ED-E33F-4DD7-8744-55166AF8D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2725" name="Oval 5">
            <a:extLst>
              <a:ext uri="{FF2B5EF4-FFF2-40B4-BE49-F238E27FC236}">
                <a16:creationId xmlns:a16="http://schemas.microsoft.com/office/drawing/2014/main" id="{65A9F5FF-D159-4CE3-BE9B-184016CEE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2726" name="Oval 6">
            <a:extLst>
              <a:ext uri="{FF2B5EF4-FFF2-40B4-BE49-F238E27FC236}">
                <a16:creationId xmlns:a16="http://schemas.microsoft.com/office/drawing/2014/main" id="{443ABC82-8C12-4262-B65E-23268DBC8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42727" name="Oval 7">
            <a:extLst>
              <a:ext uri="{FF2B5EF4-FFF2-40B4-BE49-F238E27FC236}">
                <a16:creationId xmlns:a16="http://schemas.microsoft.com/office/drawing/2014/main" id="{7D642C51-1AA7-4EDE-9930-A4E64F37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42728" name="Oval 8">
            <a:extLst>
              <a:ext uri="{FF2B5EF4-FFF2-40B4-BE49-F238E27FC236}">
                <a16:creationId xmlns:a16="http://schemas.microsoft.com/office/drawing/2014/main" id="{DCD1D6B6-41C7-4EAA-9529-8E1DD9AF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42729" name="Oval 9">
            <a:extLst>
              <a:ext uri="{FF2B5EF4-FFF2-40B4-BE49-F238E27FC236}">
                <a16:creationId xmlns:a16="http://schemas.microsoft.com/office/drawing/2014/main" id="{8B95A220-49E5-4838-BE44-1F78F45F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42730" name="Oval 10">
            <a:extLst>
              <a:ext uri="{FF2B5EF4-FFF2-40B4-BE49-F238E27FC236}">
                <a16:creationId xmlns:a16="http://schemas.microsoft.com/office/drawing/2014/main" id="{3D104064-AA7E-422A-8608-A7FADBA7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42731" name="AutoShape 11">
            <a:extLst>
              <a:ext uri="{FF2B5EF4-FFF2-40B4-BE49-F238E27FC236}">
                <a16:creationId xmlns:a16="http://schemas.microsoft.com/office/drawing/2014/main" id="{C922F0FB-76AD-4B54-84D7-4A93B95E724E}"/>
              </a:ext>
            </a:extLst>
          </p:cNvPr>
          <p:cNvCxnSpPr>
            <a:cxnSpLocks noChangeShapeType="1"/>
            <a:stCxn id="542723" idx="7"/>
            <a:endCxn id="542726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2" name="AutoShape 12">
            <a:extLst>
              <a:ext uri="{FF2B5EF4-FFF2-40B4-BE49-F238E27FC236}">
                <a16:creationId xmlns:a16="http://schemas.microsoft.com/office/drawing/2014/main" id="{B52EBC1D-D46F-4E6F-A83E-6CA2C1B61149}"/>
              </a:ext>
            </a:extLst>
          </p:cNvPr>
          <p:cNvCxnSpPr>
            <a:cxnSpLocks noChangeShapeType="1"/>
            <a:stCxn id="542723" idx="6"/>
            <a:endCxn id="542727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3" name="AutoShape 13">
            <a:extLst>
              <a:ext uri="{FF2B5EF4-FFF2-40B4-BE49-F238E27FC236}">
                <a16:creationId xmlns:a16="http://schemas.microsoft.com/office/drawing/2014/main" id="{681D30BE-1458-4013-94F6-D76EAF78AC69}"/>
              </a:ext>
            </a:extLst>
          </p:cNvPr>
          <p:cNvCxnSpPr>
            <a:cxnSpLocks noChangeShapeType="1"/>
            <a:stCxn id="542723" idx="5"/>
            <a:endCxn id="542728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4" name="AutoShape 14">
            <a:extLst>
              <a:ext uri="{FF2B5EF4-FFF2-40B4-BE49-F238E27FC236}">
                <a16:creationId xmlns:a16="http://schemas.microsoft.com/office/drawing/2014/main" id="{CBCE883A-9338-434A-8123-FB28D6B8DEC3}"/>
              </a:ext>
            </a:extLst>
          </p:cNvPr>
          <p:cNvCxnSpPr>
            <a:cxnSpLocks noChangeShapeType="1"/>
            <a:stCxn id="542727" idx="7"/>
            <a:endCxn id="542724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5" name="AutoShape 15">
            <a:extLst>
              <a:ext uri="{FF2B5EF4-FFF2-40B4-BE49-F238E27FC236}">
                <a16:creationId xmlns:a16="http://schemas.microsoft.com/office/drawing/2014/main" id="{45F6586E-C222-4B0E-8466-410CD2DA3384}"/>
              </a:ext>
            </a:extLst>
          </p:cNvPr>
          <p:cNvCxnSpPr>
            <a:cxnSpLocks noChangeShapeType="1"/>
            <a:stCxn id="542729" idx="7"/>
            <a:endCxn id="542724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6" name="AutoShape 16">
            <a:extLst>
              <a:ext uri="{FF2B5EF4-FFF2-40B4-BE49-F238E27FC236}">
                <a16:creationId xmlns:a16="http://schemas.microsoft.com/office/drawing/2014/main" id="{23C82F56-F0C2-4507-BB14-2BE4A2676755}"/>
              </a:ext>
            </a:extLst>
          </p:cNvPr>
          <p:cNvCxnSpPr>
            <a:cxnSpLocks noChangeShapeType="1"/>
            <a:stCxn id="542727" idx="5"/>
            <a:endCxn id="542730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7" name="AutoShape 17">
            <a:extLst>
              <a:ext uri="{FF2B5EF4-FFF2-40B4-BE49-F238E27FC236}">
                <a16:creationId xmlns:a16="http://schemas.microsoft.com/office/drawing/2014/main" id="{6FA33992-9E00-4564-A0CC-E5B51506E067}"/>
              </a:ext>
            </a:extLst>
          </p:cNvPr>
          <p:cNvCxnSpPr>
            <a:cxnSpLocks noChangeShapeType="1"/>
            <a:stCxn id="542730" idx="5"/>
            <a:endCxn id="542725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8" name="AutoShape 18">
            <a:extLst>
              <a:ext uri="{FF2B5EF4-FFF2-40B4-BE49-F238E27FC236}">
                <a16:creationId xmlns:a16="http://schemas.microsoft.com/office/drawing/2014/main" id="{C78CD4A0-AA85-44C2-A78D-0FCA85443EB3}"/>
              </a:ext>
            </a:extLst>
          </p:cNvPr>
          <p:cNvCxnSpPr>
            <a:cxnSpLocks noChangeShapeType="1"/>
            <a:stCxn id="542730" idx="6"/>
            <a:endCxn id="542729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39" name="AutoShape 19">
            <a:extLst>
              <a:ext uri="{FF2B5EF4-FFF2-40B4-BE49-F238E27FC236}">
                <a16:creationId xmlns:a16="http://schemas.microsoft.com/office/drawing/2014/main" id="{A519F199-2471-4C41-AECB-C29913E4C593}"/>
              </a:ext>
            </a:extLst>
          </p:cNvPr>
          <p:cNvCxnSpPr>
            <a:cxnSpLocks noChangeShapeType="1"/>
            <a:stCxn id="542729" idx="4"/>
            <a:endCxn id="542725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0" name="AutoShape 20">
            <a:extLst>
              <a:ext uri="{FF2B5EF4-FFF2-40B4-BE49-F238E27FC236}">
                <a16:creationId xmlns:a16="http://schemas.microsoft.com/office/drawing/2014/main" id="{D5701B53-4A2D-423B-9A2C-C0CDFEF52F91}"/>
              </a:ext>
            </a:extLst>
          </p:cNvPr>
          <p:cNvCxnSpPr>
            <a:cxnSpLocks noChangeShapeType="1"/>
            <a:stCxn id="542724" idx="3"/>
            <a:endCxn id="542730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1" name="AutoShape 21">
            <a:extLst>
              <a:ext uri="{FF2B5EF4-FFF2-40B4-BE49-F238E27FC236}">
                <a16:creationId xmlns:a16="http://schemas.microsoft.com/office/drawing/2014/main" id="{63E76FEF-F5F1-432A-86F3-9961A1800C6B}"/>
              </a:ext>
            </a:extLst>
          </p:cNvPr>
          <p:cNvCxnSpPr>
            <a:cxnSpLocks noChangeShapeType="1"/>
            <a:stCxn id="542727" idx="4"/>
            <a:endCxn id="542728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2" name="AutoShape 22">
            <a:extLst>
              <a:ext uri="{FF2B5EF4-FFF2-40B4-BE49-F238E27FC236}">
                <a16:creationId xmlns:a16="http://schemas.microsoft.com/office/drawing/2014/main" id="{5A899875-DE45-4410-ACC3-9848868008C8}"/>
              </a:ext>
            </a:extLst>
          </p:cNvPr>
          <p:cNvCxnSpPr>
            <a:cxnSpLocks noChangeShapeType="1"/>
            <a:stCxn id="542728" idx="6"/>
            <a:endCxn id="542730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3" name="AutoShape 23">
            <a:extLst>
              <a:ext uri="{FF2B5EF4-FFF2-40B4-BE49-F238E27FC236}">
                <a16:creationId xmlns:a16="http://schemas.microsoft.com/office/drawing/2014/main" id="{CB2CA949-FF23-4ABC-917E-1E2D1D60630A}"/>
              </a:ext>
            </a:extLst>
          </p:cNvPr>
          <p:cNvCxnSpPr>
            <a:cxnSpLocks noChangeShapeType="1"/>
            <a:stCxn id="542726" idx="6"/>
            <a:endCxn id="542724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4" name="AutoShape 24">
            <a:extLst>
              <a:ext uri="{FF2B5EF4-FFF2-40B4-BE49-F238E27FC236}">
                <a16:creationId xmlns:a16="http://schemas.microsoft.com/office/drawing/2014/main" id="{A1652673-5DFD-433C-9F68-BB16E31D69E3}"/>
              </a:ext>
            </a:extLst>
          </p:cNvPr>
          <p:cNvCxnSpPr>
            <a:cxnSpLocks noChangeShapeType="1"/>
            <a:stCxn id="542728" idx="6"/>
            <a:endCxn id="542725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2745" name="AutoShape 25">
            <a:extLst>
              <a:ext uri="{FF2B5EF4-FFF2-40B4-BE49-F238E27FC236}">
                <a16:creationId xmlns:a16="http://schemas.microsoft.com/office/drawing/2014/main" id="{AA96CC9E-8EF4-4BAD-821B-C5723B79C53E}"/>
              </a:ext>
            </a:extLst>
          </p:cNvPr>
          <p:cNvCxnSpPr>
            <a:cxnSpLocks noChangeShapeType="1"/>
            <a:stCxn id="542724" idx="5"/>
            <a:endCxn id="542725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2746" name="Text Box 26">
            <a:extLst>
              <a:ext uri="{FF2B5EF4-FFF2-40B4-BE49-F238E27FC236}">
                <a16:creationId xmlns:a16="http://schemas.microsoft.com/office/drawing/2014/main" id="{10E2DDA1-F5BA-439F-A51F-76AC01BA4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42747" name="Text Box 27">
            <a:extLst>
              <a:ext uri="{FF2B5EF4-FFF2-40B4-BE49-F238E27FC236}">
                <a16:creationId xmlns:a16="http://schemas.microsoft.com/office/drawing/2014/main" id="{37C34811-93E3-4150-B01A-DC0256A2C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42748" name="Text Box 28">
            <a:extLst>
              <a:ext uri="{FF2B5EF4-FFF2-40B4-BE49-F238E27FC236}">
                <a16:creationId xmlns:a16="http://schemas.microsoft.com/office/drawing/2014/main" id="{C80CD4AD-4530-4B53-A05A-D055EBAA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42749" name="Text Box 29">
            <a:extLst>
              <a:ext uri="{FF2B5EF4-FFF2-40B4-BE49-F238E27FC236}">
                <a16:creationId xmlns:a16="http://schemas.microsoft.com/office/drawing/2014/main" id="{B03DB164-3DDC-47F6-9A67-4FD7348ED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42750" name="Text Box 30">
            <a:extLst>
              <a:ext uri="{FF2B5EF4-FFF2-40B4-BE49-F238E27FC236}">
                <a16:creationId xmlns:a16="http://schemas.microsoft.com/office/drawing/2014/main" id="{15A0F63C-50A1-4178-ADD0-3F8725FC7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42751" name="Text Box 31">
            <a:extLst>
              <a:ext uri="{FF2B5EF4-FFF2-40B4-BE49-F238E27FC236}">
                <a16:creationId xmlns:a16="http://schemas.microsoft.com/office/drawing/2014/main" id="{75F715F8-B615-4500-866F-4A29DE40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42752" name="Text Box 32">
            <a:extLst>
              <a:ext uri="{FF2B5EF4-FFF2-40B4-BE49-F238E27FC236}">
                <a16:creationId xmlns:a16="http://schemas.microsoft.com/office/drawing/2014/main" id="{8CAA6D3E-989D-42F2-93D5-C1EB5435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42753" name="Text Box 33">
            <a:extLst>
              <a:ext uri="{FF2B5EF4-FFF2-40B4-BE49-F238E27FC236}">
                <a16:creationId xmlns:a16="http://schemas.microsoft.com/office/drawing/2014/main" id="{6A5ED984-3405-459B-B512-A6262BEBE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42754" name="Text Box 34">
            <a:extLst>
              <a:ext uri="{FF2B5EF4-FFF2-40B4-BE49-F238E27FC236}">
                <a16:creationId xmlns:a16="http://schemas.microsoft.com/office/drawing/2014/main" id="{F1EDC049-E295-4CB4-8365-873EAE5E9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42755" name="Text Box 35">
            <a:extLst>
              <a:ext uri="{FF2B5EF4-FFF2-40B4-BE49-F238E27FC236}">
                <a16:creationId xmlns:a16="http://schemas.microsoft.com/office/drawing/2014/main" id="{87EE7545-8451-4FE0-915C-03DCCB1BA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42756" name="Text Box 36">
            <a:extLst>
              <a:ext uri="{FF2B5EF4-FFF2-40B4-BE49-F238E27FC236}">
                <a16:creationId xmlns:a16="http://schemas.microsoft.com/office/drawing/2014/main" id="{7E842F33-3B79-498C-8F0C-13053A6E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42757" name="Text Box 37">
            <a:extLst>
              <a:ext uri="{FF2B5EF4-FFF2-40B4-BE49-F238E27FC236}">
                <a16:creationId xmlns:a16="http://schemas.microsoft.com/office/drawing/2014/main" id="{5BCDA2B0-DE39-4EF6-8BE8-14A7A8050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42758" name="Text Box 38">
            <a:extLst>
              <a:ext uri="{FF2B5EF4-FFF2-40B4-BE49-F238E27FC236}">
                <a16:creationId xmlns:a16="http://schemas.microsoft.com/office/drawing/2014/main" id="{A410652F-20B0-438D-A5A2-4714F525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2759" name="Text Box 39">
            <a:extLst>
              <a:ext uri="{FF2B5EF4-FFF2-40B4-BE49-F238E27FC236}">
                <a16:creationId xmlns:a16="http://schemas.microsoft.com/office/drawing/2014/main" id="{19820F21-28AE-449B-9043-00A492CD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42760" name="Text Box 40">
            <a:extLst>
              <a:ext uri="{FF2B5EF4-FFF2-40B4-BE49-F238E27FC236}">
                <a16:creationId xmlns:a16="http://schemas.microsoft.com/office/drawing/2014/main" id="{4C2C37D3-7AB7-4A9A-82B5-B36DE2F3D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2761" name="Text Box 41">
            <a:extLst>
              <a:ext uri="{FF2B5EF4-FFF2-40B4-BE49-F238E27FC236}">
                <a16:creationId xmlns:a16="http://schemas.microsoft.com/office/drawing/2014/main" id="{E9B87DA3-BBED-4810-9216-D6AFE3AD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62" name="Text Box 42">
            <a:extLst>
              <a:ext uri="{FF2B5EF4-FFF2-40B4-BE49-F238E27FC236}">
                <a16:creationId xmlns:a16="http://schemas.microsoft.com/office/drawing/2014/main" id="{5334969F-CDD1-45A0-BC41-4B1BF8DDD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64" name="Text Box 44">
            <a:extLst>
              <a:ext uri="{FF2B5EF4-FFF2-40B4-BE49-F238E27FC236}">
                <a16:creationId xmlns:a16="http://schemas.microsoft.com/office/drawing/2014/main" id="{A9C33570-D8EA-4B78-9C3A-E0DBD04E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65" name="Text Box 45">
            <a:extLst>
              <a:ext uri="{FF2B5EF4-FFF2-40B4-BE49-F238E27FC236}">
                <a16:creationId xmlns:a16="http://schemas.microsoft.com/office/drawing/2014/main" id="{62A4EFED-08F0-492E-A491-A4AD22F0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66" name="Text Box 46">
            <a:extLst>
              <a:ext uri="{FF2B5EF4-FFF2-40B4-BE49-F238E27FC236}">
                <a16:creationId xmlns:a16="http://schemas.microsoft.com/office/drawing/2014/main" id="{43960EBF-C3F9-4B05-BC8E-A5B95D1A9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67" name="Text Box 47">
            <a:extLst>
              <a:ext uri="{FF2B5EF4-FFF2-40B4-BE49-F238E27FC236}">
                <a16:creationId xmlns:a16="http://schemas.microsoft.com/office/drawing/2014/main" id="{903F7B19-7628-483C-ACCF-528721ECE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68" name="Text Box 48">
            <a:extLst>
              <a:ext uri="{FF2B5EF4-FFF2-40B4-BE49-F238E27FC236}">
                <a16:creationId xmlns:a16="http://schemas.microsoft.com/office/drawing/2014/main" id="{EA21BB69-FD44-4C6E-8490-6EC0E463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69" name="Text Box 49">
            <a:extLst>
              <a:ext uri="{FF2B5EF4-FFF2-40B4-BE49-F238E27FC236}">
                <a16:creationId xmlns:a16="http://schemas.microsoft.com/office/drawing/2014/main" id="{3AD8D31A-9C91-43EF-B718-801193A27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32416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6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3, 4, 5, 7, t }</a:t>
            </a:r>
          </a:p>
        </p:txBody>
      </p:sp>
      <p:sp>
        <p:nvSpPr>
          <p:cNvPr id="542770" name="Text Box 50">
            <a:extLst>
              <a:ext uri="{FF2B5EF4-FFF2-40B4-BE49-F238E27FC236}">
                <a16:creationId xmlns:a16="http://schemas.microsoft.com/office/drawing/2014/main" id="{5101C81B-95E6-4177-BA87-7B070BD5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71" name="Text Box 51">
            <a:extLst>
              <a:ext uri="{FF2B5EF4-FFF2-40B4-BE49-F238E27FC236}">
                <a16:creationId xmlns:a16="http://schemas.microsoft.com/office/drawing/2014/main" id="{14615510-71C2-4A54-8A78-5B09B18E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2772" name="Text Box 52">
            <a:extLst>
              <a:ext uri="{FF2B5EF4-FFF2-40B4-BE49-F238E27FC236}">
                <a16:creationId xmlns:a16="http://schemas.microsoft.com/office/drawing/2014/main" id="{664EEFE2-0ADD-42F2-B577-787AFC84A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73" name="Text Box 53">
            <a:extLst>
              <a:ext uri="{FF2B5EF4-FFF2-40B4-BE49-F238E27FC236}">
                <a16:creationId xmlns:a16="http://schemas.microsoft.com/office/drawing/2014/main" id="{556263F0-606B-4177-84A7-F01BC74B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74" name="Text Box 54">
            <a:extLst>
              <a:ext uri="{FF2B5EF4-FFF2-40B4-BE49-F238E27FC236}">
                <a16:creationId xmlns:a16="http://schemas.microsoft.com/office/drawing/2014/main" id="{FC8D5DF9-DA4F-453C-807B-687113B3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2775" name="Text Box 55">
            <a:extLst>
              <a:ext uri="{FF2B5EF4-FFF2-40B4-BE49-F238E27FC236}">
                <a16:creationId xmlns:a16="http://schemas.microsoft.com/office/drawing/2014/main" id="{DE81364D-73E2-4C8C-8AC7-9CAEA784F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2778" name="Freeform 58">
            <a:extLst>
              <a:ext uri="{FF2B5EF4-FFF2-40B4-BE49-F238E27FC236}">
                <a16:creationId xmlns:a16="http://schemas.microsoft.com/office/drawing/2014/main" id="{1FA92F1C-FCDD-4AF6-8060-0240E8AA673D}"/>
              </a:ext>
            </a:extLst>
          </p:cNvPr>
          <p:cNvSpPr>
            <a:spLocks/>
          </p:cNvSpPr>
          <p:nvPr/>
        </p:nvSpPr>
        <p:spPr bwMode="auto">
          <a:xfrm>
            <a:off x="1689100" y="2273300"/>
            <a:ext cx="3670300" cy="2419350"/>
          </a:xfrm>
          <a:custGeom>
            <a:avLst/>
            <a:gdLst>
              <a:gd name="T0" fmla="*/ 0 w 2312"/>
              <a:gd name="T1" fmla="*/ 704 h 1524"/>
              <a:gd name="T2" fmla="*/ 72 w 2312"/>
              <a:gd name="T3" fmla="*/ 528 h 1524"/>
              <a:gd name="T4" fmla="*/ 168 w 2312"/>
              <a:gd name="T5" fmla="*/ 456 h 1524"/>
              <a:gd name="T6" fmla="*/ 232 w 2312"/>
              <a:gd name="T7" fmla="*/ 416 h 1524"/>
              <a:gd name="T8" fmla="*/ 360 w 2312"/>
              <a:gd name="T9" fmla="*/ 384 h 1524"/>
              <a:gd name="T10" fmla="*/ 496 w 2312"/>
              <a:gd name="T11" fmla="*/ 344 h 1524"/>
              <a:gd name="T12" fmla="*/ 608 w 2312"/>
              <a:gd name="T13" fmla="*/ 312 h 1524"/>
              <a:gd name="T14" fmla="*/ 760 w 2312"/>
              <a:gd name="T15" fmla="*/ 288 h 1524"/>
              <a:gd name="T16" fmla="*/ 928 w 2312"/>
              <a:gd name="T17" fmla="*/ 256 h 1524"/>
              <a:gd name="T18" fmla="*/ 1056 w 2312"/>
              <a:gd name="T19" fmla="*/ 152 h 1524"/>
              <a:gd name="T20" fmla="*/ 1328 w 2312"/>
              <a:gd name="T21" fmla="*/ 32 h 1524"/>
              <a:gd name="T22" fmla="*/ 1416 w 2312"/>
              <a:gd name="T23" fmla="*/ 0 h 1524"/>
              <a:gd name="T24" fmla="*/ 1648 w 2312"/>
              <a:gd name="T25" fmla="*/ 16 h 1524"/>
              <a:gd name="T26" fmla="*/ 1704 w 2312"/>
              <a:gd name="T27" fmla="*/ 24 h 1524"/>
              <a:gd name="T28" fmla="*/ 1752 w 2312"/>
              <a:gd name="T29" fmla="*/ 56 h 1524"/>
              <a:gd name="T30" fmla="*/ 1840 w 2312"/>
              <a:gd name="T31" fmla="*/ 88 h 1524"/>
              <a:gd name="T32" fmla="*/ 1984 w 2312"/>
              <a:gd name="T33" fmla="*/ 152 h 1524"/>
              <a:gd name="T34" fmla="*/ 2072 w 2312"/>
              <a:gd name="T35" fmla="*/ 264 h 1524"/>
              <a:gd name="T36" fmla="*/ 2176 w 2312"/>
              <a:gd name="T37" fmla="*/ 344 h 1524"/>
              <a:gd name="T38" fmla="*/ 2280 w 2312"/>
              <a:gd name="T39" fmla="*/ 512 h 1524"/>
              <a:gd name="T40" fmla="*/ 2312 w 2312"/>
              <a:gd name="T41" fmla="*/ 704 h 1524"/>
              <a:gd name="T42" fmla="*/ 2304 w 2312"/>
              <a:gd name="T43" fmla="*/ 1072 h 1524"/>
              <a:gd name="T44" fmla="*/ 2280 w 2312"/>
              <a:gd name="T45" fmla="*/ 1168 h 1524"/>
              <a:gd name="T46" fmla="*/ 2152 w 2312"/>
              <a:gd name="T47" fmla="*/ 1296 h 1524"/>
              <a:gd name="T48" fmla="*/ 2104 w 2312"/>
              <a:gd name="T49" fmla="*/ 1328 h 1524"/>
              <a:gd name="T50" fmla="*/ 2080 w 2312"/>
              <a:gd name="T51" fmla="*/ 1344 h 1524"/>
              <a:gd name="T52" fmla="*/ 1960 w 2312"/>
              <a:gd name="T53" fmla="*/ 1472 h 1524"/>
              <a:gd name="T54" fmla="*/ 1904 w 2312"/>
              <a:gd name="T55" fmla="*/ 1496 h 1524"/>
              <a:gd name="T56" fmla="*/ 1840 w 2312"/>
              <a:gd name="T57" fmla="*/ 1512 h 1524"/>
              <a:gd name="T58" fmla="*/ 1472 w 2312"/>
              <a:gd name="T59" fmla="*/ 1496 h 1524"/>
              <a:gd name="T60" fmla="*/ 1424 w 2312"/>
              <a:gd name="T61" fmla="*/ 1464 h 1524"/>
              <a:gd name="T62" fmla="*/ 1176 w 2312"/>
              <a:gd name="T63" fmla="*/ 1424 h 1524"/>
              <a:gd name="T64" fmla="*/ 1080 w 2312"/>
              <a:gd name="T65" fmla="*/ 1328 h 1524"/>
              <a:gd name="T66" fmla="*/ 864 w 2312"/>
              <a:gd name="T67" fmla="*/ 1264 h 1524"/>
              <a:gd name="T68" fmla="*/ 608 w 2312"/>
              <a:gd name="T69" fmla="*/ 1216 h 1524"/>
              <a:gd name="T70" fmla="*/ 440 w 2312"/>
              <a:gd name="T71" fmla="*/ 1176 h 1524"/>
              <a:gd name="T72" fmla="*/ 296 w 2312"/>
              <a:gd name="T73" fmla="*/ 1144 h 1524"/>
              <a:gd name="T74" fmla="*/ 232 w 2312"/>
              <a:gd name="T75" fmla="*/ 1088 h 1524"/>
              <a:gd name="T76" fmla="*/ 160 w 2312"/>
              <a:gd name="T77" fmla="*/ 1032 h 1524"/>
              <a:gd name="T78" fmla="*/ 64 w 2312"/>
              <a:gd name="T79" fmla="*/ 952 h 1524"/>
              <a:gd name="T80" fmla="*/ 0 w 2312"/>
              <a:gd name="T81" fmla="*/ 704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12" h="1524">
                <a:moveTo>
                  <a:pt x="0" y="704"/>
                </a:moveTo>
                <a:cubicBezTo>
                  <a:pt x="21" y="641"/>
                  <a:pt x="35" y="583"/>
                  <a:pt x="72" y="528"/>
                </a:cubicBezTo>
                <a:cubicBezTo>
                  <a:pt x="94" y="495"/>
                  <a:pt x="136" y="477"/>
                  <a:pt x="168" y="456"/>
                </a:cubicBezTo>
                <a:cubicBezTo>
                  <a:pt x="205" y="431"/>
                  <a:pt x="184" y="445"/>
                  <a:pt x="232" y="416"/>
                </a:cubicBezTo>
                <a:cubicBezTo>
                  <a:pt x="264" y="397"/>
                  <a:pt x="328" y="400"/>
                  <a:pt x="360" y="384"/>
                </a:cubicBezTo>
                <a:cubicBezTo>
                  <a:pt x="404" y="362"/>
                  <a:pt x="449" y="356"/>
                  <a:pt x="496" y="344"/>
                </a:cubicBezTo>
                <a:cubicBezTo>
                  <a:pt x="533" y="335"/>
                  <a:pt x="570" y="319"/>
                  <a:pt x="608" y="312"/>
                </a:cubicBezTo>
                <a:cubicBezTo>
                  <a:pt x="658" y="303"/>
                  <a:pt x="709" y="295"/>
                  <a:pt x="760" y="288"/>
                </a:cubicBezTo>
                <a:cubicBezTo>
                  <a:pt x="797" y="283"/>
                  <a:pt x="884" y="278"/>
                  <a:pt x="928" y="256"/>
                </a:cubicBezTo>
                <a:cubicBezTo>
                  <a:pt x="974" y="233"/>
                  <a:pt x="1012" y="182"/>
                  <a:pt x="1056" y="152"/>
                </a:cubicBezTo>
                <a:cubicBezTo>
                  <a:pt x="1140" y="96"/>
                  <a:pt x="1233" y="64"/>
                  <a:pt x="1328" y="32"/>
                </a:cubicBezTo>
                <a:cubicBezTo>
                  <a:pt x="1359" y="22"/>
                  <a:pt x="1384" y="8"/>
                  <a:pt x="1416" y="0"/>
                </a:cubicBezTo>
                <a:cubicBezTo>
                  <a:pt x="1493" y="5"/>
                  <a:pt x="1571" y="10"/>
                  <a:pt x="1648" y="16"/>
                </a:cubicBezTo>
                <a:cubicBezTo>
                  <a:pt x="1667" y="18"/>
                  <a:pt x="1686" y="17"/>
                  <a:pt x="1704" y="24"/>
                </a:cubicBezTo>
                <a:cubicBezTo>
                  <a:pt x="1722" y="31"/>
                  <a:pt x="1736" y="45"/>
                  <a:pt x="1752" y="56"/>
                </a:cubicBezTo>
                <a:cubicBezTo>
                  <a:pt x="1775" y="71"/>
                  <a:pt x="1815" y="75"/>
                  <a:pt x="1840" y="88"/>
                </a:cubicBezTo>
                <a:cubicBezTo>
                  <a:pt x="1887" y="111"/>
                  <a:pt x="1934" y="135"/>
                  <a:pt x="1984" y="152"/>
                </a:cubicBezTo>
                <a:cubicBezTo>
                  <a:pt x="2019" y="187"/>
                  <a:pt x="2044" y="225"/>
                  <a:pt x="2072" y="264"/>
                </a:cubicBezTo>
                <a:cubicBezTo>
                  <a:pt x="2096" y="297"/>
                  <a:pt x="2143" y="322"/>
                  <a:pt x="2176" y="344"/>
                </a:cubicBezTo>
                <a:cubicBezTo>
                  <a:pt x="2205" y="403"/>
                  <a:pt x="2250" y="453"/>
                  <a:pt x="2280" y="512"/>
                </a:cubicBezTo>
                <a:cubicBezTo>
                  <a:pt x="2308" y="568"/>
                  <a:pt x="2305" y="644"/>
                  <a:pt x="2312" y="704"/>
                </a:cubicBezTo>
                <a:cubicBezTo>
                  <a:pt x="2309" y="827"/>
                  <a:pt x="2309" y="949"/>
                  <a:pt x="2304" y="1072"/>
                </a:cubicBezTo>
                <a:cubicBezTo>
                  <a:pt x="2303" y="1098"/>
                  <a:pt x="2293" y="1145"/>
                  <a:pt x="2280" y="1168"/>
                </a:cubicBezTo>
                <a:cubicBezTo>
                  <a:pt x="2248" y="1225"/>
                  <a:pt x="2205" y="1261"/>
                  <a:pt x="2152" y="1296"/>
                </a:cubicBezTo>
                <a:cubicBezTo>
                  <a:pt x="2136" y="1307"/>
                  <a:pt x="2120" y="1317"/>
                  <a:pt x="2104" y="1328"/>
                </a:cubicBezTo>
                <a:cubicBezTo>
                  <a:pt x="2096" y="1333"/>
                  <a:pt x="2080" y="1344"/>
                  <a:pt x="2080" y="1344"/>
                </a:cubicBezTo>
                <a:cubicBezTo>
                  <a:pt x="2040" y="1405"/>
                  <a:pt x="2021" y="1431"/>
                  <a:pt x="1960" y="1472"/>
                </a:cubicBezTo>
                <a:cubicBezTo>
                  <a:pt x="1943" y="1483"/>
                  <a:pt x="1923" y="1490"/>
                  <a:pt x="1904" y="1496"/>
                </a:cubicBezTo>
                <a:cubicBezTo>
                  <a:pt x="1883" y="1503"/>
                  <a:pt x="1840" y="1512"/>
                  <a:pt x="1840" y="1512"/>
                </a:cubicBezTo>
                <a:cubicBezTo>
                  <a:pt x="1717" y="1508"/>
                  <a:pt x="1591" y="1524"/>
                  <a:pt x="1472" y="1496"/>
                </a:cubicBezTo>
                <a:cubicBezTo>
                  <a:pt x="1453" y="1492"/>
                  <a:pt x="1443" y="1469"/>
                  <a:pt x="1424" y="1464"/>
                </a:cubicBezTo>
                <a:cubicBezTo>
                  <a:pt x="1343" y="1444"/>
                  <a:pt x="1259" y="1436"/>
                  <a:pt x="1176" y="1424"/>
                </a:cubicBezTo>
                <a:cubicBezTo>
                  <a:pt x="1137" y="1398"/>
                  <a:pt x="1120" y="1355"/>
                  <a:pt x="1080" y="1328"/>
                </a:cubicBezTo>
                <a:cubicBezTo>
                  <a:pt x="1016" y="1285"/>
                  <a:pt x="939" y="1273"/>
                  <a:pt x="864" y="1264"/>
                </a:cubicBezTo>
                <a:cubicBezTo>
                  <a:pt x="779" y="1236"/>
                  <a:pt x="697" y="1226"/>
                  <a:pt x="608" y="1216"/>
                </a:cubicBezTo>
                <a:cubicBezTo>
                  <a:pt x="551" y="1209"/>
                  <a:pt x="496" y="1189"/>
                  <a:pt x="440" y="1176"/>
                </a:cubicBezTo>
                <a:cubicBezTo>
                  <a:pt x="392" y="1165"/>
                  <a:pt x="342" y="1159"/>
                  <a:pt x="296" y="1144"/>
                </a:cubicBezTo>
                <a:cubicBezTo>
                  <a:pt x="277" y="1116"/>
                  <a:pt x="264" y="1099"/>
                  <a:pt x="232" y="1088"/>
                </a:cubicBezTo>
                <a:cubicBezTo>
                  <a:pt x="194" y="1050"/>
                  <a:pt x="217" y="1070"/>
                  <a:pt x="160" y="1032"/>
                </a:cubicBezTo>
                <a:cubicBezTo>
                  <a:pt x="118" y="1004"/>
                  <a:pt x="110" y="967"/>
                  <a:pt x="64" y="952"/>
                </a:cubicBezTo>
                <a:cubicBezTo>
                  <a:pt x="17" y="881"/>
                  <a:pt x="20" y="785"/>
                  <a:pt x="0" y="704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79" name="Text Box 59">
            <a:extLst>
              <a:ext uri="{FF2B5EF4-FFF2-40B4-BE49-F238E27FC236}">
                <a16:creationId xmlns:a16="http://schemas.microsoft.com/office/drawing/2014/main" id="{9EF8F6BA-DCD2-477D-AE42-C6A3F807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80" name="Text Box 60">
            <a:extLst>
              <a:ext uri="{FF2B5EF4-FFF2-40B4-BE49-F238E27FC236}">
                <a16:creationId xmlns:a16="http://schemas.microsoft.com/office/drawing/2014/main" id="{9F4E4E94-2160-4062-B8F7-47F0B5EBF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2781" name="AutoShape 61">
            <a:extLst>
              <a:ext uri="{FF2B5EF4-FFF2-40B4-BE49-F238E27FC236}">
                <a16:creationId xmlns:a16="http://schemas.microsoft.com/office/drawing/2014/main" id="{B908DC77-3EBB-4730-BAFA-CD6C1443413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75164" y="63817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82" name="Text Box 62">
            <a:extLst>
              <a:ext uri="{FF2B5EF4-FFF2-40B4-BE49-F238E27FC236}">
                <a16:creationId xmlns:a16="http://schemas.microsoft.com/office/drawing/2014/main" id="{D06B90E7-DFA0-41CE-9B98-633B8D35C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4" y="6324600"/>
            <a:ext cx="127793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dirty="0">
                <a:solidFill>
                  <a:srgbClr val="A50021"/>
                </a:solidFill>
                <a:latin typeface="Comic Sans MS" panose="030F0702030302020204" pitchFamily="66" charset="0"/>
              </a:rPr>
              <a:t>min</a:t>
            </a:r>
          </a:p>
        </p:txBody>
      </p:sp>
      <p:sp>
        <p:nvSpPr>
          <p:cNvPr id="542788" name="Text Box 68">
            <a:extLst>
              <a:ext uri="{FF2B5EF4-FFF2-40B4-BE49-F238E27FC236}">
                <a16:creationId xmlns:a16="http://schemas.microsoft.com/office/drawing/2014/main" id="{CB881B5A-9AD0-4184-84C4-AE06D2CC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89" name="Text Box 69">
            <a:extLst>
              <a:ext uri="{FF2B5EF4-FFF2-40B4-BE49-F238E27FC236}">
                <a16:creationId xmlns:a16="http://schemas.microsoft.com/office/drawing/2014/main" id="{2D7F718B-191C-46F3-94D3-407F02FE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2790" name="Text Box 70">
            <a:extLst>
              <a:ext uri="{FF2B5EF4-FFF2-40B4-BE49-F238E27FC236}">
                <a16:creationId xmlns:a16="http://schemas.microsoft.com/office/drawing/2014/main" id="{C6EA4616-FA99-4CB8-8171-F7AAAA75D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91" name="Text Box 71">
            <a:extLst>
              <a:ext uri="{FF2B5EF4-FFF2-40B4-BE49-F238E27FC236}">
                <a16:creationId xmlns:a16="http://schemas.microsoft.com/office/drawing/2014/main" id="{D9BA327F-ED62-45D6-892C-E39D37EC3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2792" name="Text Box 72">
            <a:extLst>
              <a:ext uri="{FF2B5EF4-FFF2-40B4-BE49-F238E27FC236}">
                <a16:creationId xmlns:a16="http://schemas.microsoft.com/office/drawing/2014/main" id="{9EA87F76-9CFD-4E75-BE00-5583B9029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5FC3F128-5346-4CDB-86CD-302DC9DB2D6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>
            <a:extLst>
              <a:ext uri="{FF2B5EF4-FFF2-40B4-BE49-F238E27FC236}">
                <a16:creationId xmlns:a16="http://schemas.microsoft.com/office/drawing/2014/main" id="{407145EF-11E0-4CF7-9BC3-7281BA1DD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80C04D3-334B-4121-BB6A-C7EEB666B362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747" name="Oval 3">
            <a:extLst>
              <a:ext uri="{FF2B5EF4-FFF2-40B4-BE49-F238E27FC236}">
                <a16:creationId xmlns:a16="http://schemas.microsoft.com/office/drawing/2014/main" id="{D0929105-A25A-44FC-BBE3-0D57132D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43748" name="Oval 4">
            <a:extLst>
              <a:ext uri="{FF2B5EF4-FFF2-40B4-BE49-F238E27FC236}">
                <a16:creationId xmlns:a16="http://schemas.microsoft.com/office/drawing/2014/main" id="{5C4F4D80-DD3A-4D8B-987C-2DCB78B15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3749" name="Oval 5">
            <a:extLst>
              <a:ext uri="{FF2B5EF4-FFF2-40B4-BE49-F238E27FC236}">
                <a16:creationId xmlns:a16="http://schemas.microsoft.com/office/drawing/2014/main" id="{B805AB05-3F2D-4BE8-9288-D644AD44C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3750" name="Oval 6">
            <a:extLst>
              <a:ext uri="{FF2B5EF4-FFF2-40B4-BE49-F238E27FC236}">
                <a16:creationId xmlns:a16="http://schemas.microsoft.com/office/drawing/2014/main" id="{96D3C03B-463C-45AF-8A30-166ECF358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43751" name="Oval 7">
            <a:extLst>
              <a:ext uri="{FF2B5EF4-FFF2-40B4-BE49-F238E27FC236}">
                <a16:creationId xmlns:a16="http://schemas.microsoft.com/office/drawing/2014/main" id="{51728D3B-6E3C-43CE-959E-F18C231D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43752" name="Oval 8">
            <a:extLst>
              <a:ext uri="{FF2B5EF4-FFF2-40B4-BE49-F238E27FC236}">
                <a16:creationId xmlns:a16="http://schemas.microsoft.com/office/drawing/2014/main" id="{9C8817F2-4F0E-4DA7-8FC5-2CFDC4E09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43753" name="Oval 9">
            <a:extLst>
              <a:ext uri="{FF2B5EF4-FFF2-40B4-BE49-F238E27FC236}">
                <a16:creationId xmlns:a16="http://schemas.microsoft.com/office/drawing/2014/main" id="{5C0571E6-A452-471E-A62D-3B6FB44B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43754" name="Oval 10">
            <a:extLst>
              <a:ext uri="{FF2B5EF4-FFF2-40B4-BE49-F238E27FC236}">
                <a16:creationId xmlns:a16="http://schemas.microsoft.com/office/drawing/2014/main" id="{010D6952-9A6D-4A80-ABEA-E395F59C7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43755" name="AutoShape 11">
            <a:extLst>
              <a:ext uri="{FF2B5EF4-FFF2-40B4-BE49-F238E27FC236}">
                <a16:creationId xmlns:a16="http://schemas.microsoft.com/office/drawing/2014/main" id="{571021D6-2AB7-4C18-9E22-21E054926468}"/>
              </a:ext>
            </a:extLst>
          </p:cNvPr>
          <p:cNvCxnSpPr>
            <a:cxnSpLocks noChangeShapeType="1"/>
            <a:stCxn id="543747" idx="7"/>
            <a:endCxn id="543750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56" name="AutoShape 12">
            <a:extLst>
              <a:ext uri="{FF2B5EF4-FFF2-40B4-BE49-F238E27FC236}">
                <a16:creationId xmlns:a16="http://schemas.microsoft.com/office/drawing/2014/main" id="{1E43ED0E-2A30-4FAE-A4DF-D48963986059}"/>
              </a:ext>
            </a:extLst>
          </p:cNvPr>
          <p:cNvCxnSpPr>
            <a:cxnSpLocks noChangeShapeType="1"/>
            <a:stCxn id="543747" idx="6"/>
            <a:endCxn id="543751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57" name="AutoShape 13">
            <a:extLst>
              <a:ext uri="{FF2B5EF4-FFF2-40B4-BE49-F238E27FC236}">
                <a16:creationId xmlns:a16="http://schemas.microsoft.com/office/drawing/2014/main" id="{B2872E19-CE81-464F-ABD7-19979B0D37B2}"/>
              </a:ext>
            </a:extLst>
          </p:cNvPr>
          <p:cNvCxnSpPr>
            <a:cxnSpLocks noChangeShapeType="1"/>
            <a:stCxn id="543747" idx="5"/>
            <a:endCxn id="543752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58" name="AutoShape 14">
            <a:extLst>
              <a:ext uri="{FF2B5EF4-FFF2-40B4-BE49-F238E27FC236}">
                <a16:creationId xmlns:a16="http://schemas.microsoft.com/office/drawing/2014/main" id="{09582A94-AB3C-456D-9A0E-11B6D36B102C}"/>
              </a:ext>
            </a:extLst>
          </p:cNvPr>
          <p:cNvCxnSpPr>
            <a:cxnSpLocks noChangeShapeType="1"/>
            <a:stCxn id="543751" idx="7"/>
            <a:endCxn id="543748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59" name="AutoShape 15">
            <a:extLst>
              <a:ext uri="{FF2B5EF4-FFF2-40B4-BE49-F238E27FC236}">
                <a16:creationId xmlns:a16="http://schemas.microsoft.com/office/drawing/2014/main" id="{2A2A203C-4130-4737-AB0B-F582D6AEBE3C}"/>
              </a:ext>
            </a:extLst>
          </p:cNvPr>
          <p:cNvCxnSpPr>
            <a:cxnSpLocks noChangeShapeType="1"/>
            <a:stCxn id="543753" idx="7"/>
            <a:endCxn id="543748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0" name="AutoShape 16">
            <a:extLst>
              <a:ext uri="{FF2B5EF4-FFF2-40B4-BE49-F238E27FC236}">
                <a16:creationId xmlns:a16="http://schemas.microsoft.com/office/drawing/2014/main" id="{031A85CA-7A43-49F2-850A-7727058AC3E9}"/>
              </a:ext>
            </a:extLst>
          </p:cNvPr>
          <p:cNvCxnSpPr>
            <a:cxnSpLocks noChangeShapeType="1"/>
            <a:stCxn id="543751" idx="5"/>
            <a:endCxn id="543754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1" name="AutoShape 17">
            <a:extLst>
              <a:ext uri="{FF2B5EF4-FFF2-40B4-BE49-F238E27FC236}">
                <a16:creationId xmlns:a16="http://schemas.microsoft.com/office/drawing/2014/main" id="{2D763858-795C-478D-90A1-C3C1FAAF888A}"/>
              </a:ext>
            </a:extLst>
          </p:cNvPr>
          <p:cNvCxnSpPr>
            <a:cxnSpLocks noChangeShapeType="1"/>
            <a:stCxn id="543754" idx="5"/>
            <a:endCxn id="543749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2" name="AutoShape 18">
            <a:extLst>
              <a:ext uri="{FF2B5EF4-FFF2-40B4-BE49-F238E27FC236}">
                <a16:creationId xmlns:a16="http://schemas.microsoft.com/office/drawing/2014/main" id="{85572B3D-08C2-4124-B69A-7BB8B66842C3}"/>
              </a:ext>
            </a:extLst>
          </p:cNvPr>
          <p:cNvCxnSpPr>
            <a:cxnSpLocks noChangeShapeType="1"/>
            <a:stCxn id="543754" idx="6"/>
            <a:endCxn id="543753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3" name="AutoShape 19">
            <a:extLst>
              <a:ext uri="{FF2B5EF4-FFF2-40B4-BE49-F238E27FC236}">
                <a16:creationId xmlns:a16="http://schemas.microsoft.com/office/drawing/2014/main" id="{7D5B9AA8-7932-48CA-A0DF-47FEBFCF62C4}"/>
              </a:ext>
            </a:extLst>
          </p:cNvPr>
          <p:cNvCxnSpPr>
            <a:cxnSpLocks noChangeShapeType="1"/>
            <a:stCxn id="543753" idx="4"/>
            <a:endCxn id="543749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4" name="AutoShape 20">
            <a:extLst>
              <a:ext uri="{FF2B5EF4-FFF2-40B4-BE49-F238E27FC236}">
                <a16:creationId xmlns:a16="http://schemas.microsoft.com/office/drawing/2014/main" id="{9C2AC17E-1B8C-42F0-97D5-05590BA3A28E}"/>
              </a:ext>
            </a:extLst>
          </p:cNvPr>
          <p:cNvCxnSpPr>
            <a:cxnSpLocks noChangeShapeType="1"/>
            <a:stCxn id="543748" idx="3"/>
            <a:endCxn id="543754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5" name="AutoShape 21">
            <a:extLst>
              <a:ext uri="{FF2B5EF4-FFF2-40B4-BE49-F238E27FC236}">
                <a16:creationId xmlns:a16="http://schemas.microsoft.com/office/drawing/2014/main" id="{1ACB06F3-2030-4BF4-B313-2116DF5B206F}"/>
              </a:ext>
            </a:extLst>
          </p:cNvPr>
          <p:cNvCxnSpPr>
            <a:cxnSpLocks noChangeShapeType="1"/>
            <a:stCxn id="543751" idx="4"/>
            <a:endCxn id="543752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6" name="AutoShape 22">
            <a:extLst>
              <a:ext uri="{FF2B5EF4-FFF2-40B4-BE49-F238E27FC236}">
                <a16:creationId xmlns:a16="http://schemas.microsoft.com/office/drawing/2014/main" id="{9623D525-203F-4080-AC32-D615ACAC09C8}"/>
              </a:ext>
            </a:extLst>
          </p:cNvPr>
          <p:cNvCxnSpPr>
            <a:cxnSpLocks noChangeShapeType="1"/>
            <a:stCxn id="543752" idx="6"/>
            <a:endCxn id="543754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7" name="AutoShape 23">
            <a:extLst>
              <a:ext uri="{FF2B5EF4-FFF2-40B4-BE49-F238E27FC236}">
                <a16:creationId xmlns:a16="http://schemas.microsoft.com/office/drawing/2014/main" id="{18CB0B1A-738B-4A80-9C9D-60F874E19593}"/>
              </a:ext>
            </a:extLst>
          </p:cNvPr>
          <p:cNvCxnSpPr>
            <a:cxnSpLocks noChangeShapeType="1"/>
            <a:stCxn id="543750" idx="6"/>
            <a:endCxn id="543748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8" name="AutoShape 24">
            <a:extLst>
              <a:ext uri="{FF2B5EF4-FFF2-40B4-BE49-F238E27FC236}">
                <a16:creationId xmlns:a16="http://schemas.microsoft.com/office/drawing/2014/main" id="{16724F91-8545-4E93-8EFA-8EAE25B59C55}"/>
              </a:ext>
            </a:extLst>
          </p:cNvPr>
          <p:cNvCxnSpPr>
            <a:cxnSpLocks noChangeShapeType="1"/>
            <a:stCxn id="543752" idx="6"/>
            <a:endCxn id="543749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3769" name="AutoShape 25">
            <a:extLst>
              <a:ext uri="{FF2B5EF4-FFF2-40B4-BE49-F238E27FC236}">
                <a16:creationId xmlns:a16="http://schemas.microsoft.com/office/drawing/2014/main" id="{F154A805-01BF-4C61-A7C0-DCC18314B83A}"/>
              </a:ext>
            </a:extLst>
          </p:cNvPr>
          <p:cNvCxnSpPr>
            <a:cxnSpLocks noChangeShapeType="1"/>
            <a:stCxn id="543748" idx="5"/>
            <a:endCxn id="543749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3771" name="Text Box 27">
            <a:extLst>
              <a:ext uri="{FF2B5EF4-FFF2-40B4-BE49-F238E27FC236}">
                <a16:creationId xmlns:a16="http://schemas.microsoft.com/office/drawing/2014/main" id="{D5E11B8A-2BA7-4E13-A383-7F7684840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43772" name="Text Box 28">
            <a:extLst>
              <a:ext uri="{FF2B5EF4-FFF2-40B4-BE49-F238E27FC236}">
                <a16:creationId xmlns:a16="http://schemas.microsoft.com/office/drawing/2014/main" id="{3CD92E66-6246-46C8-9D08-0253B29BF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43773" name="Text Box 29">
            <a:extLst>
              <a:ext uri="{FF2B5EF4-FFF2-40B4-BE49-F238E27FC236}">
                <a16:creationId xmlns:a16="http://schemas.microsoft.com/office/drawing/2014/main" id="{FB066130-B7D1-46D3-9BE3-CCFC85FAA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43774" name="Text Box 30">
            <a:extLst>
              <a:ext uri="{FF2B5EF4-FFF2-40B4-BE49-F238E27FC236}">
                <a16:creationId xmlns:a16="http://schemas.microsoft.com/office/drawing/2014/main" id="{AEAF0196-5363-4503-9B2D-488C3B6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43775" name="Text Box 31">
            <a:extLst>
              <a:ext uri="{FF2B5EF4-FFF2-40B4-BE49-F238E27FC236}">
                <a16:creationId xmlns:a16="http://schemas.microsoft.com/office/drawing/2014/main" id="{2BC0B272-ADA4-47C4-B903-4DABF9241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43776" name="Text Box 32">
            <a:extLst>
              <a:ext uri="{FF2B5EF4-FFF2-40B4-BE49-F238E27FC236}">
                <a16:creationId xmlns:a16="http://schemas.microsoft.com/office/drawing/2014/main" id="{0111672D-2063-4886-91C9-0B616F016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43777" name="Text Box 33">
            <a:extLst>
              <a:ext uri="{FF2B5EF4-FFF2-40B4-BE49-F238E27FC236}">
                <a16:creationId xmlns:a16="http://schemas.microsoft.com/office/drawing/2014/main" id="{BB182E61-9D87-4F2C-A2C9-9A34D09FB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43778" name="Text Box 34">
            <a:extLst>
              <a:ext uri="{FF2B5EF4-FFF2-40B4-BE49-F238E27FC236}">
                <a16:creationId xmlns:a16="http://schemas.microsoft.com/office/drawing/2014/main" id="{EAD894BF-CFB3-4719-A0E6-4F05F5694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43779" name="Text Box 35">
            <a:extLst>
              <a:ext uri="{FF2B5EF4-FFF2-40B4-BE49-F238E27FC236}">
                <a16:creationId xmlns:a16="http://schemas.microsoft.com/office/drawing/2014/main" id="{3BF6A666-4005-4455-BEED-7187F374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43780" name="Text Box 36">
            <a:extLst>
              <a:ext uri="{FF2B5EF4-FFF2-40B4-BE49-F238E27FC236}">
                <a16:creationId xmlns:a16="http://schemas.microsoft.com/office/drawing/2014/main" id="{9449F298-3B02-442C-AD69-B0C04BB69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43781" name="Text Box 37">
            <a:extLst>
              <a:ext uri="{FF2B5EF4-FFF2-40B4-BE49-F238E27FC236}">
                <a16:creationId xmlns:a16="http://schemas.microsoft.com/office/drawing/2014/main" id="{1D7E3DA4-7059-48EB-AC3E-A908DF5DA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43782" name="Text Box 38">
            <a:extLst>
              <a:ext uri="{FF2B5EF4-FFF2-40B4-BE49-F238E27FC236}">
                <a16:creationId xmlns:a16="http://schemas.microsoft.com/office/drawing/2014/main" id="{3E8E6090-F579-4687-BE0E-FFD7349DB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3783" name="Text Box 39">
            <a:extLst>
              <a:ext uri="{FF2B5EF4-FFF2-40B4-BE49-F238E27FC236}">
                <a16:creationId xmlns:a16="http://schemas.microsoft.com/office/drawing/2014/main" id="{379BDC18-E798-48CE-ACE3-65B94FD9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43784" name="Text Box 40">
            <a:extLst>
              <a:ext uri="{FF2B5EF4-FFF2-40B4-BE49-F238E27FC236}">
                <a16:creationId xmlns:a16="http://schemas.microsoft.com/office/drawing/2014/main" id="{C0F73EAD-20A0-4B4B-9033-8E9251B5B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3785" name="Text Box 41">
            <a:extLst>
              <a:ext uri="{FF2B5EF4-FFF2-40B4-BE49-F238E27FC236}">
                <a16:creationId xmlns:a16="http://schemas.microsoft.com/office/drawing/2014/main" id="{E6615D91-4144-488F-8CC7-1F0B8693B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786" name="Text Box 42">
            <a:extLst>
              <a:ext uri="{FF2B5EF4-FFF2-40B4-BE49-F238E27FC236}">
                <a16:creationId xmlns:a16="http://schemas.microsoft.com/office/drawing/2014/main" id="{743DC513-EBBD-4F83-892C-C7B6EF0E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788" name="Text Box 44">
            <a:extLst>
              <a:ext uri="{FF2B5EF4-FFF2-40B4-BE49-F238E27FC236}">
                <a16:creationId xmlns:a16="http://schemas.microsoft.com/office/drawing/2014/main" id="{06D8CB42-51EA-480B-9372-4DD038839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789" name="Text Box 45">
            <a:extLst>
              <a:ext uri="{FF2B5EF4-FFF2-40B4-BE49-F238E27FC236}">
                <a16:creationId xmlns:a16="http://schemas.microsoft.com/office/drawing/2014/main" id="{75E36FAD-CD3C-4910-8DEC-C973901F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790" name="Text Box 46">
            <a:extLst>
              <a:ext uri="{FF2B5EF4-FFF2-40B4-BE49-F238E27FC236}">
                <a16:creationId xmlns:a16="http://schemas.microsoft.com/office/drawing/2014/main" id="{E22D952F-6738-4591-B381-6AD2EC069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791" name="Text Box 47">
            <a:extLst>
              <a:ext uri="{FF2B5EF4-FFF2-40B4-BE49-F238E27FC236}">
                <a16:creationId xmlns:a16="http://schemas.microsoft.com/office/drawing/2014/main" id="{F5EC8AF9-579B-42F0-8EF5-EC593CA85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792" name="Text Box 48">
            <a:extLst>
              <a:ext uri="{FF2B5EF4-FFF2-40B4-BE49-F238E27FC236}">
                <a16:creationId xmlns:a16="http://schemas.microsoft.com/office/drawing/2014/main" id="{1E4F3738-4AB3-4188-8316-6AC3DCEB9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793" name="Text Box 49">
            <a:extLst>
              <a:ext uri="{FF2B5EF4-FFF2-40B4-BE49-F238E27FC236}">
                <a16:creationId xmlns:a16="http://schemas.microsoft.com/office/drawing/2014/main" id="{06999CC8-9403-4747-ADF7-B728AF40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29720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6, 7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3, 4, 5, t }</a:t>
            </a:r>
          </a:p>
        </p:txBody>
      </p:sp>
      <p:sp>
        <p:nvSpPr>
          <p:cNvPr id="543794" name="Text Box 50">
            <a:extLst>
              <a:ext uri="{FF2B5EF4-FFF2-40B4-BE49-F238E27FC236}">
                <a16:creationId xmlns:a16="http://schemas.microsoft.com/office/drawing/2014/main" id="{07599E4D-E093-4BDF-9E42-23C5C6EA1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795" name="Text Box 51">
            <a:extLst>
              <a:ext uri="{FF2B5EF4-FFF2-40B4-BE49-F238E27FC236}">
                <a16:creationId xmlns:a16="http://schemas.microsoft.com/office/drawing/2014/main" id="{290E9C7A-4409-41A3-A88B-AE3AFDD31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3796" name="Text Box 52">
            <a:extLst>
              <a:ext uri="{FF2B5EF4-FFF2-40B4-BE49-F238E27FC236}">
                <a16:creationId xmlns:a16="http://schemas.microsoft.com/office/drawing/2014/main" id="{35B5CC6B-DC46-4836-8199-BA950C22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797" name="Text Box 53">
            <a:extLst>
              <a:ext uri="{FF2B5EF4-FFF2-40B4-BE49-F238E27FC236}">
                <a16:creationId xmlns:a16="http://schemas.microsoft.com/office/drawing/2014/main" id="{1FC33582-CCB7-43B2-A8D5-1ADED5A2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798" name="Text Box 54">
            <a:extLst>
              <a:ext uri="{FF2B5EF4-FFF2-40B4-BE49-F238E27FC236}">
                <a16:creationId xmlns:a16="http://schemas.microsoft.com/office/drawing/2014/main" id="{F9FC1318-FEF5-4FEF-B992-B27261B87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3799" name="Text Box 55">
            <a:extLst>
              <a:ext uri="{FF2B5EF4-FFF2-40B4-BE49-F238E27FC236}">
                <a16:creationId xmlns:a16="http://schemas.microsoft.com/office/drawing/2014/main" id="{CCB172FC-29DC-4644-83C7-0AA87779C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3803" name="Text Box 59">
            <a:extLst>
              <a:ext uri="{FF2B5EF4-FFF2-40B4-BE49-F238E27FC236}">
                <a16:creationId xmlns:a16="http://schemas.microsoft.com/office/drawing/2014/main" id="{46789816-D77A-469C-B2FC-B0788084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804" name="Text Box 60">
            <a:extLst>
              <a:ext uri="{FF2B5EF4-FFF2-40B4-BE49-F238E27FC236}">
                <a16:creationId xmlns:a16="http://schemas.microsoft.com/office/drawing/2014/main" id="{030FDE95-08E0-4BF9-AA29-C9DD0749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3807" name="Text Box 63">
            <a:extLst>
              <a:ext uri="{FF2B5EF4-FFF2-40B4-BE49-F238E27FC236}">
                <a16:creationId xmlns:a16="http://schemas.microsoft.com/office/drawing/2014/main" id="{C2052ED6-24BC-4344-889C-932B54800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808" name="Text Box 64">
            <a:extLst>
              <a:ext uri="{FF2B5EF4-FFF2-40B4-BE49-F238E27FC236}">
                <a16:creationId xmlns:a16="http://schemas.microsoft.com/office/drawing/2014/main" id="{B1F746C0-003B-4F31-8397-FC6AAC624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3811" name="Text Box 67">
            <a:extLst>
              <a:ext uri="{FF2B5EF4-FFF2-40B4-BE49-F238E27FC236}">
                <a16:creationId xmlns:a16="http://schemas.microsoft.com/office/drawing/2014/main" id="{4A02505E-9ACE-478C-87C5-E15D03D93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812" name="Text Box 68">
            <a:extLst>
              <a:ext uri="{FF2B5EF4-FFF2-40B4-BE49-F238E27FC236}">
                <a16:creationId xmlns:a16="http://schemas.microsoft.com/office/drawing/2014/main" id="{7CDF3568-4B91-4199-AEB6-3863CA0A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3814" name="Freeform 70">
            <a:extLst>
              <a:ext uri="{FF2B5EF4-FFF2-40B4-BE49-F238E27FC236}">
                <a16:creationId xmlns:a16="http://schemas.microsoft.com/office/drawing/2014/main" id="{3FCD71AC-380B-422B-91BF-6A0C199D65C1}"/>
              </a:ext>
            </a:extLst>
          </p:cNvPr>
          <p:cNvSpPr>
            <a:spLocks/>
          </p:cNvSpPr>
          <p:nvPr/>
        </p:nvSpPr>
        <p:spPr bwMode="auto">
          <a:xfrm>
            <a:off x="1714500" y="2298701"/>
            <a:ext cx="3632200" cy="4454525"/>
          </a:xfrm>
          <a:custGeom>
            <a:avLst/>
            <a:gdLst>
              <a:gd name="T0" fmla="*/ 0 w 2288"/>
              <a:gd name="T1" fmla="*/ 736 h 2806"/>
              <a:gd name="T2" fmla="*/ 32 w 2288"/>
              <a:gd name="T3" fmla="*/ 640 h 2806"/>
              <a:gd name="T4" fmla="*/ 248 w 2288"/>
              <a:gd name="T5" fmla="*/ 376 h 2806"/>
              <a:gd name="T6" fmla="*/ 304 w 2288"/>
              <a:gd name="T7" fmla="*/ 344 h 2806"/>
              <a:gd name="T8" fmla="*/ 336 w 2288"/>
              <a:gd name="T9" fmla="*/ 320 h 2806"/>
              <a:gd name="T10" fmla="*/ 544 w 2288"/>
              <a:gd name="T11" fmla="*/ 240 h 2806"/>
              <a:gd name="T12" fmla="*/ 728 w 2288"/>
              <a:gd name="T13" fmla="*/ 152 h 2806"/>
              <a:gd name="T14" fmla="*/ 880 w 2288"/>
              <a:gd name="T15" fmla="*/ 80 h 2806"/>
              <a:gd name="T16" fmla="*/ 1160 w 2288"/>
              <a:gd name="T17" fmla="*/ 0 h 2806"/>
              <a:gd name="T18" fmla="*/ 1608 w 2288"/>
              <a:gd name="T19" fmla="*/ 24 h 2806"/>
              <a:gd name="T20" fmla="*/ 1768 w 2288"/>
              <a:gd name="T21" fmla="*/ 88 h 2806"/>
              <a:gd name="T22" fmla="*/ 1872 w 2288"/>
              <a:gd name="T23" fmla="*/ 136 h 2806"/>
              <a:gd name="T24" fmla="*/ 1952 w 2288"/>
              <a:gd name="T25" fmla="*/ 208 h 2806"/>
              <a:gd name="T26" fmla="*/ 2016 w 2288"/>
              <a:gd name="T27" fmla="*/ 256 h 2806"/>
              <a:gd name="T28" fmla="*/ 2072 w 2288"/>
              <a:gd name="T29" fmla="*/ 328 h 2806"/>
              <a:gd name="T30" fmla="*/ 2152 w 2288"/>
              <a:gd name="T31" fmla="*/ 360 h 2806"/>
              <a:gd name="T32" fmla="*/ 2208 w 2288"/>
              <a:gd name="T33" fmla="*/ 464 h 2806"/>
              <a:gd name="T34" fmla="*/ 2232 w 2288"/>
              <a:gd name="T35" fmla="*/ 648 h 2806"/>
              <a:gd name="T36" fmla="*/ 2264 w 2288"/>
              <a:gd name="T37" fmla="*/ 728 h 2806"/>
              <a:gd name="T38" fmla="*/ 2288 w 2288"/>
              <a:gd name="T39" fmla="*/ 872 h 2806"/>
              <a:gd name="T40" fmla="*/ 2280 w 2288"/>
              <a:gd name="T41" fmla="*/ 984 h 2806"/>
              <a:gd name="T42" fmla="*/ 2232 w 2288"/>
              <a:gd name="T43" fmla="*/ 1064 h 2806"/>
              <a:gd name="T44" fmla="*/ 2168 w 2288"/>
              <a:gd name="T45" fmla="*/ 1184 h 2806"/>
              <a:gd name="T46" fmla="*/ 2152 w 2288"/>
              <a:gd name="T47" fmla="*/ 1304 h 2806"/>
              <a:gd name="T48" fmla="*/ 2112 w 2288"/>
              <a:gd name="T49" fmla="*/ 1336 h 2806"/>
              <a:gd name="T50" fmla="*/ 2016 w 2288"/>
              <a:gd name="T51" fmla="*/ 1392 h 2806"/>
              <a:gd name="T52" fmla="*/ 1976 w 2288"/>
              <a:gd name="T53" fmla="*/ 1432 h 2806"/>
              <a:gd name="T54" fmla="*/ 1928 w 2288"/>
              <a:gd name="T55" fmla="*/ 1480 h 2806"/>
              <a:gd name="T56" fmla="*/ 1864 w 2288"/>
              <a:gd name="T57" fmla="*/ 1520 h 2806"/>
              <a:gd name="T58" fmla="*/ 1808 w 2288"/>
              <a:gd name="T59" fmla="*/ 1592 h 2806"/>
              <a:gd name="T60" fmla="*/ 1704 w 2288"/>
              <a:gd name="T61" fmla="*/ 1936 h 2806"/>
              <a:gd name="T62" fmla="*/ 1696 w 2288"/>
              <a:gd name="T63" fmla="*/ 2576 h 2806"/>
              <a:gd name="T64" fmla="*/ 1624 w 2288"/>
              <a:gd name="T65" fmla="*/ 2752 h 2806"/>
              <a:gd name="T66" fmla="*/ 1552 w 2288"/>
              <a:gd name="T67" fmla="*/ 2792 h 2806"/>
              <a:gd name="T68" fmla="*/ 1528 w 2288"/>
              <a:gd name="T69" fmla="*/ 2800 h 2806"/>
              <a:gd name="T70" fmla="*/ 1208 w 2288"/>
              <a:gd name="T71" fmla="*/ 2760 h 2806"/>
              <a:gd name="T72" fmla="*/ 1056 w 2288"/>
              <a:gd name="T73" fmla="*/ 2672 h 2806"/>
              <a:gd name="T74" fmla="*/ 1000 w 2288"/>
              <a:gd name="T75" fmla="*/ 2560 h 2806"/>
              <a:gd name="T76" fmla="*/ 888 w 2288"/>
              <a:gd name="T77" fmla="*/ 2448 h 2806"/>
              <a:gd name="T78" fmla="*/ 760 w 2288"/>
              <a:gd name="T79" fmla="*/ 2280 h 2806"/>
              <a:gd name="T80" fmla="*/ 696 w 2288"/>
              <a:gd name="T81" fmla="*/ 2112 h 2806"/>
              <a:gd name="T82" fmla="*/ 672 w 2288"/>
              <a:gd name="T83" fmla="*/ 2032 h 2806"/>
              <a:gd name="T84" fmla="*/ 616 w 2288"/>
              <a:gd name="T85" fmla="*/ 1944 h 2806"/>
              <a:gd name="T86" fmla="*/ 592 w 2288"/>
              <a:gd name="T87" fmla="*/ 1832 h 2806"/>
              <a:gd name="T88" fmla="*/ 560 w 2288"/>
              <a:gd name="T89" fmla="*/ 1800 h 2806"/>
              <a:gd name="T90" fmla="*/ 472 w 2288"/>
              <a:gd name="T91" fmla="*/ 1608 h 2806"/>
              <a:gd name="T92" fmla="*/ 432 w 2288"/>
              <a:gd name="T93" fmla="*/ 1520 h 2806"/>
              <a:gd name="T94" fmla="*/ 392 w 2288"/>
              <a:gd name="T95" fmla="*/ 1432 h 2806"/>
              <a:gd name="T96" fmla="*/ 208 w 2288"/>
              <a:gd name="T97" fmla="*/ 1096 h 2806"/>
              <a:gd name="T98" fmla="*/ 152 w 2288"/>
              <a:gd name="T99" fmla="*/ 1000 h 2806"/>
              <a:gd name="T100" fmla="*/ 136 w 2288"/>
              <a:gd name="T101" fmla="*/ 952 h 2806"/>
              <a:gd name="T102" fmla="*/ 120 w 2288"/>
              <a:gd name="T103" fmla="*/ 928 h 2806"/>
              <a:gd name="T104" fmla="*/ 72 w 2288"/>
              <a:gd name="T105" fmla="*/ 896 h 2806"/>
              <a:gd name="T106" fmla="*/ 56 w 2288"/>
              <a:gd name="T107" fmla="*/ 872 h 2806"/>
              <a:gd name="T108" fmla="*/ 48 w 2288"/>
              <a:gd name="T109" fmla="*/ 848 h 2806"/>
              <a:gd name="T110" fmla="*/ 16 w 2288"/>
              <a:gd name="T111" fmla="*/ 800 h 2806"/>
              <a:gd name="T112" fmla="*/ 0 w 2288"/>
              <a:gd name="T113" fmla="*/ 73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88" h="2806">
                <a:moveTo>
                  <a:pt x="0" y="736"/>
                </a:moveTo>
                <a:cubicBezTo>
                  <a:pt x="7" y="699"/>
                  <a:pt x="11" y="671"/>
                  <a:pt x="32" y="640"/>
                </a:cubicBezTo>
                <a:cubicBezTo>
                  <a:pt x="57" y="542"/>
                  <a:pt x="149" y="409"/>
                  <a:pt x="248" y="376"/>
                </a:cubicBezTo>
                <a:cubicBezTo>
                  <a:pt x="302" y="322"/>
                  <a:pt x="240" y="376"/>
                  <a:pt x="304" y="344"/>
                </a:cubicBezTo>
                <a:cubicBezTo>
                  <a:pt x="316" y="338"/>
                  <a:pt x="324" y="327"/>
                  <a:pt x="336" y="320"/>
                </a:cubicBezTo>
                <a:cubicBezTo>
                  <a:pt x="400" y="283"/>
                  <a:pt x="471" y="255"/>
                  <a:pt x="544" y="240"/>
                </a:cubicBezTo>
                <a:cubicBezTo>
                  <a:pt x="602" y="211"/>
                  <a:pt x="667" y="172"/>
                  <a:pt x="728" y="152"/>
                </a:cubicBezTo>
                <a:cubicBezTo>
                  <a:pt x="762" y="118"/>
                  <a:pt x="833" y="89"/>
                  <a:pt x="880" y="80"/>
                </a:cubicBezTo>
                <a:cubicBezTo>
                  <a:pt x="972" y="34"/>
                  <a:pt x="1058" y="15"/>
                  <a:pt x="1160" y="0"/>
                </a:cubicBezTo>
                <a:cubicBezTo>
                  <a:pt x="1309" y="4"/>
                  <a:pt x="1460" y="3"/>
                  <a:pt x="1608" y="24"/>
                </a:cubicBezTo>
                <a:cubicBezTo>
                  <a:pt x="1662" y="42"/>
                  <a:pt x="1715" y="65"/>
                  <a:pt x="1768" y="88"/>
                </a:cubicBezTo>
                <a:cubicBezTo>
                  <a:pt x="1801" y="102"/>
                  <a:pt x="1844" y="111"/>
                  <a:pt x="1872" y="136"/>
                </a:cubicBezTo>
                <a:cubicBezTo>
                  <a:pt x="1926" y="184"/>
                  <a:pt x="1904" y="176"/>
                  <a:pt x="1952" y="208"/>
                </a:cubicBezTo>
                <a:cubicBezTo>
                  <a:pt x="1985" y="230"/>
                  <a:pt x="1993" y="227"/>
                  <a:pt x="2016" y="256"/>
                </a:cubicBezTo>
                <a:cubicBezTo>
                  <a:pt x="2027" y="270"/>
                  <a:pt x="2051" y="316"/>
                  <a:pt x="2072" y="328"/>
                </a:cubicBezTo>
                <a:cubicBezTo>
                  <a:pt x="2097" y="342"/>
                  <a:pt x="2126" y="347"/>
                  <a:pt x="2152" y="360"/>
                </a:cubicBezTo>
                <a:cubicBezTo>
                  <a:pt x="2175" y="391"/>
                  <a:pt x="2196" y="427"/>
                  <a:pt x="2208" y="464"/>
                </a:cubicBezTo>
                <a:cubicBezTo>
                  <a:pt x="2214" y="520"/>
                  <a:pt x="2215" y="593"/>
                  <a:pt x="2232" y="648"/>
                </a:cubicBezTo>
                <a:cubicBezTo>
                  <a:pt x="2240" y="675"/>
                  <a:pt x="2257" y="698"/>
                  <a:pt x="2264" y="728"/>
                </a:cubicBezTo>
                <a:cubicBezTo>
                  <a:pt x="2269" y="779"/>
                  <a:pt x="2272" y="824"/>
                  <a:pt x="2288" y="872"/>
                </a:cubicBezTo>
                <a:cubicBezTo>
                  <a:pt x="2285" y="909"/>
                  <a:pt x="2286" y="947"/>
                  <a:pt x="2280" y="984"/>
                </a:cubicBezTo>
                <a:cubicBezTo>
                  <a:pt x="2277" y="1000"/>
                  <a:pt x="2235" y="1059"/>
                  <a:pt x="2232" y="1064"/>
                </a:cubicBezTo>
                <a:cubicBezTo>
                  <a:pt x="2206" y="1103"/>
                  <a:pt x="2194" y="1145"/>
                  <a:pt x="2168" y="1184"/>
                </a:cubicBezTo>
                <a:cubicBezTo>
                  <a:pt x="2161" y="1224"/>
                  <a:pt x="2162" y="1265"/>
                  <a:pt x="2152" y="1304"/>
                </a:cubicBezTo>
                <a:cubicBezTo>
                  <a:pt x="2144" y="1336"/>
                  <a:pt x="2134" y="1324"/>
                  <a:pt x="2112" y="1336"/>
                </a:cubicBezTo>
                <a:cubicBezTo>
                  <a:pt x="2076" y="1356"/>
                  <a:pt x="2054" y="1379"/>
                  <a:pt x="2016" y="1392"/>
                </a:cubicBezTo>
                <a:cubicBezTo>
                  <a:pt x="2000" y="1439"/>
                  <a:pt x="2021" y="1396"/>
                  <a:pt x="1976" y="1432"/>
                </a:cubicBezTo>
                <a:cubicBezTo>
                  <a:pt x="1958" y="1446"/>
                  <a:pt x="1948" y="1470"/>
                  <a:pt x="1928" y="1480"/>
                </a:cubicBezTo>
                <a:cubicBezTo>
                  <a:pt x="1906" y="1491"/>
                  <a:pt x="1881" y="1501"/>
                  <a:pt x="1864" y="1520"/>
                </a:cubicBezTo>
                <a:cubicBezTo>
                  <a:pt x="1844" y="1543"/>
                  <a:pt x="1827" y="1569"/>
                  <a:pt x="1808" y="1592"/>
                </a:cubicBezTo>
                <a:cubicBezTo>
                  <a:pt x="1740" y="1674"/>
                  <a:pt x="1737" y="1836"/>
                  <a:pt x="1704" y="1936"/>
                </a:cubicBezTo>
                <a:cubicBezTo>
                  <a:pt x="1701" y="2149"/>
                  <a:pt x="1701" y="2363"/>
                  <a:pt x="1696" y="2576"/>
                </a:cubicBezTo>
                <a:cubicBezTo>
                  <a:pt x="1695" y="2616"/>
                  <a:pt x="1649" y="2722"/>
                  <a:pt x="1624" y="2752"/>
                </a:cubicBezTo>
                <a:cubicBezTo>
                  <a:pt x="1596" y="2785"/>
                  <a:pt x="1598" y="2777"/>
                  <a:pt x="1552" y="2792"/>
                </a:cubicBezTo>
                <a:cubicBezTo>
                  <a:pt x="1544" y="2795"/>
                  <a:pt x="1528" y="2800"/>
                  <a:pt x="1528" y="2800"/>
                </a:cubicBezTo>
                <a:cubicBezTo>
                  <a:pt x="1292" y="2792"/>
                  <a:pt x="1345" y="2806"/>
                  <a:pt x="1208" y="2760"/>
                </a:cubicBezTo>
                <a:cubicBezTo>
                  <a:pt x="1174" y="2709"/>
                  <a:pt x="1111" y="2694"/>
                  <a:pt x="1056" y="2672"/>
                </a:cubicBezTo>
                <a:cubicBezTo>
                  <a:pt x="1022" y="2638"/>
                  <a:pt x="1022" y="2600"/>
                  <a:pt x="1000" y="2560"/>
                </a:cubicBezTo>
                <a:cubicBezTo>
                  <a:pt x="973" y="2511"/>
                  <a:pt x="932" y="2481"/>
                  <a:pt x="888" y="2448"/>
                </a:cubicBezTo>
                <a:cubicBezTo>
                  <a:pt x="859" y="2360"/>
                  <a:pt x="834" y="2336"/>
                  <a:pt x="760" y="2280"/>
                </a:cubicBezTo>
                <a:cubicBezTo>
                  <a:pt x="745" y="2221"/>
                  <a:pt x="718" y="2168"/>
                  <a:pt x="696" y="2112"/>
                </a:cubicBezTo>
                <a:cubicBezTo>
                  <a:pt x="686" y="2086"/>
                  <a:pt x="683" y="2058"/>
                  <a:pt x="672" y="2032"/>
                </a:cubicBezTo>
                <a:cubicBezTo>
                  <a:pt x="659" y="2001"/>
                  <a:pt x="631" y="1975"/>
                  <a:pt x="616" y="1944"/>
                </a:cubicBezTo>
                <a:cubicBezTo>
                  <a:pt x="611" y="1918"/>
                  <a:pt x="603" y="1854"/>
                  <a:pt x="592" y="1832"/>
                </a:cubicBezTo>
                <a:cubicBezTo>
                  <a:pt x="585" y="1819"/>
                  <a:pt x="571" y="1811"/>
                  <a:pt x="560" y="1800"/>
                </a:cubicBezTo>
                <a:cubicBezTo>
                  <a:pt x="538" y="1735"/>
                  <a:pt x="503" y="1670"/>
                  <a:pt x="472" y="1608"/>
                </a:cubicBezTo>
                <a:cubicBezTo>
                  <a:pt x="454" y="1572"/>
                  <a:pt x="458" y="1555"/>
                  <a:pt x="432" y="1520"/>
                </a:cubicBezTo>
                <a:cubicBezTo>
                  <a:pt x="424" y="1486"/>
                  <a:pt x="411" y="1461"/>
                  <a:pt x="392" y="1432"/>
                </a:cubicBezTo>
                <a:cubicBezTo>
                  <a:pt x="361" y="1310"/>
                  <a:pt x="283" y="1196"/>
                  <a:pt x="208" y="1096"/>
                </a:cubicBezTo>
                <a:cubicBezTo>
                  <a:pt x="196" y="1060"/>
                  <a:pt x="173" y="1031"/>
                  <a:pt x="152" y="1000"/>
                </a:cubicBezTo>
                <a:cubicBezTo>
                  <a:pt x="143" y="986"/>
                  <a:pt x="145" y="966"/>
                  <a:pt x="136" y="952"/>
                </a:cubicBezTo>
                <a:cubicBezTo>
                  <a:pt x="131" y="944"/>
                  <a:pt x="127" y="934"/>
                  <a:pt x="120" y="928"/>
                </a:cubicBezTo>
                <a:cubicBezTo>
                  <a:pt x="106" y="915"/>
                  <a:pt x="72" y="896"/>
                  <a:pt x="72" y="896"/>
                </a:cubicBezTo>
                <a:cubicBezTo>
                  <a:pt x="67" y="888"/>
                  <a:pt x="60" y="881"/>
                  <a:pt x="56" y="872"/>
                </a:cubicBezTo>
                <a:cubicBezTo>
                  <a:pt x="52" y="864"/>
                  <a:pt x="52" y="855"/>
                  <a:pt x="48" y="848"/>
                </a:cubicBezTo>
                <a:cubicBezTo>
                  <a:pt x="39" y="831"/>
                  <a:pt x="16" y="800"/>
                  <a:pt x="16" y="800"/>
                </a:cubicBezTo>
                <a:cubicBezTo>
                  <a:pt x="8" y="724"/>
                  <a:pt x="25" y="711"/>
                  <a:pt x="0" y="736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815" name="Text Box 71">
            <a:extLst>
              <a:ext uri="{FF2B5EF4-FFF2-40B4-BE49-F238E27FC236}">
                <a16:creationId xmlns:a16="http://schemas.microsoft.com/office/drawing/2014/main" id="{154CA2EB-61E4-4006-A038-41FAAF49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43818" name="Text Box 74">
            <a:extLst>
              <a:ext uri="{FF2B5EF4-FFF2-40B4-BE49-F238E27FC236}">
                <a16:creationId xmlns:a16="http://schemas.microsoft.com/office/drawing/2014/main" id="{75820B87-6A42-4367-A3A9-BF21CBDE2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819" name="Text Box 75">
            <a:extLst>
              <a:ext uri="{FF2B5EF4-FFF2-40B4-BE49-F238E27FC236}">
                <a16:creationId xmlns:a16="http://schemas.microsoft.com/office/drawing/2014/main" id="{8D20DC39-888B-4587-A23E-E42918809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3820" name="Text Box 76">
            <a:extLst>
              <a:ext uri="{FF2B5EF4-FFF2-40B4-BE49-F238E27FC236}">
                <a16:creationId xmlns:a16="http://schemas.microsoft.com/office/drawing/2014/main" id="{408010FA-0892-415C-8772-19914F49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3821" name="Text Box 77">
            <a:extLst>
              <a:ext uri="{FF2B5EF4-FFF2-40B4-BE49-F238E27FC236}">
                <a16:creationId xmlns:a16="http://schemas.microsoft.com/office/drawing/2014/main" id="{4947F80B-E66C-43F8-AE42-2EC1D4A9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3822" name="Text Box 78">
            <a:extLst>
              <a:ext uri="{FF2B5EF4-FFF2-40B4-BE49-F238E27FC236}">
                <a16:creationId xmlns:a16="http://schemas.microsoft.com/office/drawing/2014/main" id="{04F7F43A-0393-4C02-B9C0-ADA181989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288A57B1-E862-448B-A5BB-6AE899433FD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0C3B4CDB-2170-4A04-BEA1-B4614659A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C1578D6-BC05-4FB1-85BF-1976EEEE1842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771" name="Oval 3">
            <a:extLst>
              <a:ext uri="{FF2B5EF4-FFF2-40B4-BE49-F238E27FC236}">
                <a16:creationId xmlns:a16="http://schemas.microsoft.com/office/drawing/2014/main" id="{E4E1E45B-0F3E-4220-81C9-BE80872E1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44772" name="Oval 4">
            <a:extLst>
              <a:ext uri="{FF2B5EF4-FFF2-40B4-BE49-F238E27FC236}">
                <a16:creationId xmlns:a16="http://schemas.microsoft.com/office/drawing/2014/main" id="{CFA3464C-AD54-45FD-B070-40CF38B30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4773" name="Oval 5">
            <a:extLst>
              <a:ext uri="{FF2B5EF4-FFF2-40B4-BE49-F238E27FC236}">
                <a16:creationId xmlns:a16="http://schemas.microsoft.com/office/drawing/2014/main" id="{78A38951-CEB6-4DEA-AC15-4526F7D8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4774" name="Oval 6">
            <a:extLst>
              <a:ext uri="{FF2B5EF4-FFF2-40B4-BE49-F238E27FC236}">
                <a16:creationId xmlns:a16="http://schemas.microsoft.com/office/drawing/2014/main" id="{584928C8-D442-4EF5-AA66-75324EDF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44775" name="Oval 7">
            <a:extLst>
              <a:ext uri="{FF2B5EF4-FFF2-40B4-BE49-F238E27FC236}">
                <a16:creationId xmlns:a16="http://schemas.microsoft.com/office/drawing/2014/main" id="{610C7BD7-EE26-4114-88F3-B9598F592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44776" name="Oval 8">
            <a:extLst>
              <a:ext uri="{FF2B5EF4-FFF2-40B4-BE49-F238E27FC236}">
                <a16:creationId xmlns:a16="http://schemas.microsoft.com/office/drawing/2014/main" id="{FDC019A6-FC34-44D8-B2A5-1F39B7C24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44777" name="Oval 9">
            <a:extLst>
              <a:ext uri="{FF2B5EF4-FFF2-40B4-BE49-F238E27FC236}">
                <a16:creationId xmlns:a16="http://schemas.microsoft.com/office/drawing/2014/main" id="{ED120887-8BA1-4F00-B165-C2C7E3B5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44778" name="Oval 10">
            <a:extLst>
              <a:ext uri="{FF2B5EF4-FFF2-40B4-BE49-F238E27FC236}">
                <a16:creationId xmlns:a16="http://schemas.microsoft.com/office/drawing/2014/main" id="{1B4FD05F-8468-41BB-A9E3-43878E01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44779" name="AutoShape 11">
            <a:extLst>
              <a:ext uri="{FF2B5EF4-FFF2-40B4-BE49-F238E27FC236}">
                <a16:creationId xmlns:a16="http://schemas.microsoft.com/office/drawing/2014/main" id="{ACC4CDC2-00B0-435C-9AE5-584465634D78}"/>
              </a:ext>
            </a:extLst>
          </p:cNvPr>
          <p:cNvCxnSpPr>
            <a:cxnSpLocks noChangeShapeType="1"/>
            <a:stCxn id="544771" idx="7"/>
            <a:endCxn id="544774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0" name="AutoShape 12">
            <a:extLst>
              <a:ext uri="{FF2B5EF4-FFF2-40B4-BE49-F238E27FC236}">
                <a16:creationId xmlns:a16="http://schemas.microsoft.com/office/drawing/2014/main" id="{4CA36DB9-F991-4061-A374-BE8D8E17EFD5}"/>
              </a:ext>
            </a:extLst>
          </p:cNvPr>
          <p:cNvCxnSpPr>
            <a:cxnSpLocks noChangeShapeType="1"/>
            <a:stCxn id="544771" idx="6"/>
            <a:endCxn id="544775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1" name="AutoShape 13">
            <a:extLst>
              <a:ext uri="{FF2B5EF4-FFF2-40B4-BE49-F238E27FC236}">
                <a16:creationId xmlns:a16="http://schemas.microsoft.com/office/drawing/2014/main" id="{7310E3E8-83CB-47F2-B337-D6FEB9536B3C}"/>
              </a:ext>
            </a:extLst>
          </p:cNvPr>
          <p:cNvCxnSpPr>
            <a:cxnSpLocks noChangeShapeType="1"/>
            <a:stCxn id="544771" idx="5"/>
            <a:endCxn id="544776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2" name="AutoShape 14">
            <a:extLst>
              <a:ext uri="{FF2B5EF4-FFF2-40B4-BE49-F238E27FC236}">
                <a16:creationId xmlns:a16="http://schemas.microsoft.com/office/drawing/2014/main" id="{0EDEB7EE-E29A-4F62-9344-56653681EEFA}"/>
              </a:ext>
            </a:extLst>
          </p:cNvPr>
          <p:cNvCxnSpPr>
            <a:cxnSpLocks noChangeShapeType="1"/>
            <a:stCxn id="544775" idx="7"/>
            <a:endCxn id="544772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3" name="AutoShape 15">
            <a:extLst>
              <a:ext uri="{FF2B5EF4-FFF2-40B4-BE49-F238E27FC236}">
                <a16:creationId xmlns:a16="http://schemas.microsoft.com/office/drawing/2014/main" id="{EA91DA15-699C-40B4-8827-E88E8183AA8E}"/>
              </a:ext>
            </a:extLst>
          </p:cNvPr>
          <p:cNvCxnSpPr>
            <a:cxnSpLocks noChangeShapeType="1"/>
            <a:stCxn id="544777" idx="7"/>
            <a:endCxn id="544772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4" name="AutoShape 16">
            <a:extLst>
              <a:ext uri="{FF2B5EF4-FFF2-40B4-BE49-F238E27FC236}">
                <a16:creationId xmlns:a16="http://schemas.microsoft.com/office/drawing/2014/main" id="{38B5B5E4-DEE9-418C-AC3D-127D47AE7504}"/>
              </a:ext>
            </a:extLst>
          </p:cNvPr>
          <p:cNvCxnSpPr>
            <a:cxnSpLocks noChangeShapeType="1"/>
            <a:stCxn id="544775" idx="5"/>
            <a:endCxn id="544778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5" name="AutoShape 17">
            <a:extLst>
              <a:ext uri="{FF2B5EF4-FFF2-40B4-BE49-F238E27FC236}">
                <a16:creationId xmlns:a16="http://schemas.microsoft.com/office/drawing/2014/main" id="{D49A0417-F8B2-4D6F-9EE4-5D48EF13F74A}"/>
              </a:ext>
            </a:extLst>
          </p:cNvPr>
          <p:cNvCxnSpPr>
            <a:cxnSpLocks noChangeShapeType="1"/>
            <a:stCxn id="544778" idx="5"/>
            <a:endCxn id="544773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6" name="AutoShape 18">
            <a:extLst>
              <a:ext uri="{FF2B5EF4-FFF2-40B4-BE49-F238E27FC236}">
                <a16:creationId xmlns:a16="http://schemas.microsoft.com/office/drawing/2014/main" id="{A759E3E7-A8F3-492A-AEF8-233F187ACB0E}"/>
              </a:ext>
            </a:extLst>
          </p:cNvPr>
          <p:cNvCxnSpPr>
            <a:cxnSpLocks noChangeShapeType="1"/>
            <a:stCxn id="544778" idx="6"/>
            <a:endCxn id="544777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7" name="AutoShape 19">
            <a:extLst>
              <a:ext uri="{FF2B5EF4-FFF2-40B4-BE49-F238E27FC236}">
                <a16:creationId xmlns:a16="http://schemas.microsoft.com/office/drawing/2014/main" id="{5FCD6D18-A05E-4003-B53E-74E74EEFFE3D}"/>
              </a:ext>
            </a:extLst>
          </p:cNvPr>
          <p:cNvCxnSpPr>
            <a:cxnSpLocks noChangeShapeType="1"/>
            <a:stCxn id="544777" idx="4"/>
            <a:endCxn id="544773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8" name="AutoShape 20">
            <a:extLst>
              <a:ext uri="{FF2B5EF4-FFF2-40B4-BE49-F238E27FC236}">
                <a16:creationId xmlns:a16="http://schemas.microsoft.com/office/drawing/2014/main" id="{85A273A8-6640-422D-ABD6-53097D57EAF7}"/>
              </a:ext>
            </a:extLst>
          </p:cNvPr>
          <p:cNvCxnSpPr>
            <a:cxnSpLocks noChangeShapeType="1"/>
            <a:stCxn id="544772" idx="3"/>
            <a:endCxn id="544778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89" name="AutoShape 21">
            <a:extLst>
              <a:ext uri="{FF2B5EF4-FFF2-40B4-BE49-F238E27FC236}">
                <a16:creationId xmlns:a16="http://schemas.microsoft.com/office/drawing/2014/main" id="{2F198E8E-7115-4F6F-B0A9-DBBE9F03BBBA}"/>
              </a:ext>
            </a:extLst>
          </p:cNvPr>
          <p:cNvCxnSpPr>
            <a:cxnSpLocks noChangeShapeType="1"/>
            <a:stCxn id="544775" idx="4"/>
            <a:endCxn id="544776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90" name="AutoShape 22">
            <a:extLst>
              <a:ext uri="{FF2B5EF4-FFF2-40B4-BE49-F238E27FC236}">
                <a16:creationId xmlns:a16="http://schemas.microsoft.com/office/drawing/2014/main" id="{AD4CD824-B8B1-44FD-955A-9AACB7F8DAE5}"/>
              </a:ext>
            </a:extLst>
          </p:cNvPr>
          <p:cNvCxnSpPr>
            <a:cxnSpLocks noChangeShapeType="1"/>
            <a:stCxn id="544776" idx="6"/>
            <a:endCxn id="544778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91" name="AutoShape 23">
            <a:extLst>
              <a:ext uri="{FF2B5EF4-FFF2-40B4-BE49-F238E27FC236}">
                <a16:creationId xmlns:a16="http://schemas.microsoft.com/office/drawing/2014/main" id="{65BCF6C4-484C-4FB8-8AC1-D64B7022DB38}"/>
              </a:ext>
            </a:extLst>
          </p:cNvPr>
          <p:cNvCxnSpPr>
            <a:cxnSpLocks noChangeShapeType="1"/>
            <a:stCxn id="544774" idx="6"/>
            <a:endCxn id="544772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92" name="AutoShape 24">
            <a:extLst>
              <a:ext uri="{FF2B5EF4-FFF2-40B4-BE49-F238E27FC236}">
                <a16:creationId xmlns:a16="http://schemas.microsoft.com/office/drawing/2014/main" id="{95EB3DE6-E5DA-4362-9947-41F463C61082}"/>
              </a:ext>
            </a:extLst>
          </p:cNvPr>
          <p:cNvCxnSpPr>
            <a:cxnSpLocks noChangeShapeType="1"/>
            <a:stCxn id="544776" idx="6"/>
            <a:endCxn id="544773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4793" name="AutoShape 25">
            <a:extLst>
              <a:ext uri="{FF2B5EF4-FFF2-40B4-BE49-F238E27FC236}">
                <a16:creationId xmlns:a16="http://schemas.microsoft.com/office/drawing/2014/main" id="{CCB3E318-F690-4F7B-801D-B2AEC77C98E2}"/>
              </a:ext>
            </a:extLst>
          </p:cNvPr>
          <p:cNvCxnSpPr>
            <a:cxnSpLocks noChangeShapeType="1"/>
            <a:stCxn id="544772" idx="5"/>
            <a:endCxn id="544773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4794" name="Text Box 26">
            <a:extLst>
              <a:ext uri="{FF2B5EF4-FFF2-40B4-BE49-F238E27FC236}">
                <a16:creationId xmlns:a16="http://schemas.microsoft.com/office/drawing/2014/main" id="{FF2E77AE-E154-4375-A159-379902528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44795" name="Text Box 27">
            <a:extLst>
              <a:ext uri="{FF2B5EF4-FFF2-40B4-BE49-F238E27FC236}">
                <a16:creationId xmlns:a16="http://schemas.microsoft.com/office/drawing/2014/main" id="{F6D0BA89-EE4D-4128-A149-EE4B760D6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44796" name="Text Box 28">
            <a:extLst>
              <a:ext uri="{FF2B5EF4-FFF2-40B4-BE49-F238E27FC236}">
                <a16:creationId xmlns:a16="http://schemas.microsoft.com/office/drawing/2014/main" id="{7E41F9B7-F333-40A6-85B0-260EA0C37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44797" name="Text Box 29">
            <a:extLst>
              <a:ext uri="{FF2B5EF4-FFF2-40B4-BE49-F238E27FC236}">
                <a16:creationId xmlns:a16="http://schemas.microsoft.com/office/drawing/2014/main" id="{67F7D0E3-7EEA-477F-BB9B-DA019F0C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44798" name="Text Box 30">
            <a:extLst>
              <a:ext uri="{FF2B5EF4-FFF2-40B4-BE49-F238E27FC236}">
                <a16:creationId xmlns:a16="http://schemas.microsoft.com/office/drawing/2014/main" id="{148B1B49-13A2-43D8-9997-E25978BD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44799" name="Text Box 31">
            <a:extLst>
              <a:ext uri="{FF2B5EF4-FFF2-40B4-BE49-F238E27FC236}">
                <a16:creationId xmlns:a16="http://schemas.microsoft.com/office/drawing/2014/main" id="{69F62574-F0CF-4B68-BC85-5CF220394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44800" name="Text Box 32">
            <a:extLst>
              <a:ext uri="{FF2B5EF4-FFF2-40B4-BE49-F238E27FC236}">
                <a16:creationId xmlns:a16="http://schemas.microsoft.com/office/drawing/2014/main" id="{B2A6488C-5B90-4268-8B6B-CD272550B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44801" name="Text Box 33">
            <a:extLst>
              <a:ext uri="{FF2B5EF4-FFF2-40B4-BE49-F238E27FC236}">
                <a16:creationId xmlns:a16="http://schemas.microsoft.com/office/drawing/2014/main" id="{D2648839-7B71-4D0D-9C2D-E14C426CF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44802" name="Text Box 34">
            <a:extLst>
              <a:ext uri="{FF2B5EF4-FFF2-40B4-BE49-F238E27FC236}">
                <a16:creationId xmlns:a16="http://schemas.microsoft.com/office/drawing/2014/main" id="{FC34015D-32C6-4D50-A935-F5085F94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44803" name="Text Box 35">
            <a:extLst>
              <a:ext uri="{FF2B5EF4-FFF2-40B4-BE49-F238E27FC236}">
                <a16:creationId xmlns:a16="http://schemas.microsoft.com/office/drawing/2014/main" id="{FF65DE1A-4D00-4624-B5BA-3EC4FB50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44804" name="Text Box 36">
            <a:extLst>
              <a:ext uri="{FF2B5EF4-FFF2-40B4-BE49-F238E27FC236}">
                <a16:creationId xmlns:a16="http://schemas.microsoft.com/office/drawing/2014/main" id="{C5946205-1AD0-4EC4-BA52-13B50E7E1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44805" name="Text Box 37">
            <a:extLst>
              <a:ext uri="{FF2B5EF4-FFF2-40B4-BE49-F238E27FC236}">
                <a16:creationId xmlns:a16="http://schemas.microsoft.com/office/drawing/2014/main" id="{7F422FD9-6186-48E8-920D-A125FD85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44806" name="Text Box 38">
            <a:extLst>
              <a:ext uri="{FF2B5EF4-FFF2-40B4-BE49-F238E27FC236}">
                <a16:creationId xmlns:a16="http://schemas.microsoft.com/office/drawing/2014/main" id="{DAE14F74-BB58-4376-98A5-7EEA689B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4807" name="Text Box 39">
            <a:extLst>
              <a:ext uri="{FF2B5EF4-FFF2-40B4-BE49-F238E27FC236}">
                <a16:creationId xmlns:a16="http://schemas.microsoft.com/office/drawing/2014/main" id="{E43F2715-CD7E-47FA-A6A2-71E2F1D1E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44808" name="Text Box 40">
            <a:extLst>
              <a:ext uri="{FF2B5EF4-FFF2-40B4-BE49-F238E27FC236}">
                <a16:creationId xmlns:a16="http://schemas.microsoft.com/office/drawing/2014/main" id="{6077CBA1-5121-4949-87F2-566454FF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4809" name="Text Box 41">
            <a:extLst>
              <a:ext uri="{FF2B5EF4-FFF2-40B4-BE49-F238E27FC236}">
                <a16:creationId xmlns:a16="http://schemas.microsoft.com/office/drawing/2014/main" id="{BF2E71D1-D2B8-4981-AB40-9776FF4A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10" name="Text Box 42">
            <a:extLst>
              <a:ext uri="{FF2B5EF4-FFF2-40B4-BE49-F238E27FC236}">
                <a16:creationId xmlns:a16="http://schemas.microsoft.com/office/drawing/2014/main" id="{65265EA5-0FC5-43AF-BCFF-1B1CBE7B3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12" name="Text Box 44">
            <a:extLst>
              <a:ext uri="{FF2B5EF4-FFF2-40B4-BE49-F238E27FC236}">
                <a16:creationId xmlns:a16="http://schemas.microsoft.com/office/drawing/2014/main" id="{021612AE-B2CE-4604-B30F-564C509CF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13" name="Text Box 45">
            <a:extLst>
              <a:ext uri="{FF2B5EF4-FFF2-40B4-BE49-F238E27FC236}">
                <a16:creationId xmlns:a16="http://schemas.microsoft.com/office/drawing/2014/main" id="{09B4A238-4053-4457-9C54-E508EDD58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14" name="Text Box 46">
            <a:extLst>
              <a:ext uri="{FF2B5EF4-FFF2-40B4-BE49-F238E27FC236}">
                <a16:creationId xmlns:a16="http://schemas.microsoft.com/office/drawing/2014/main" id="{D38AE858-B8FB-41BE-9DF0-5201B6CA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15" name="Text Box 47">
            <a:extLst>
              <a:ext uri="{FF2B5EF4-FFF2-40B4-BE49-F238E27FC236}">
                <a16:creationId xmlns:a16="http://schemas.microsoft.com/office/drawing/2014/main" id="{C17289EC-5908-4879-8792-D8DE09BD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16" name="Text Box 48">
            <a:extLst>
              <a:ext uri="{FF2B5EF4-FFF2-40B4-BE49-F238E27FC236}">
                <a16:creationId xmlns:a16="http://schemas.microsoft.com/office/drawing/2014/main" id="{43DCF731-D939-427B-BF35-3FAD07E2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17" name="Text Box 49">
            <a:extLst>
              <a:ext uri="{FF2B5EF4-FFF2-40B4-BE49-F238E27FC236}">
                <a16:creationId xmlns:a16="http://schemas.microsoft.com/office/drawing/2014/main" id="{29D05E56-9EF4-4035-922A-275BBB379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66" y="1004964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6, 7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3, 4, 5, t }</a:t>
            </a:r>
          </a:p>
        </p:txBody>
      </p:sp>
      <p:sp>
        <p:nvSpPr>
          <p:cNvPr id="544818" name="Text Box 50">
            <a:extLst>
              <a:ext uri="{FF2B5EF4-FFF2-40B4-BE49-F238E27FC236}">
                <a16:creationId xmlns:a16="http://schemas.microsoft.com/office/drawing/2014/main" id="{22279731-3BB4-49AB-82E9-A1CB5879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19" name="Text Box 51">
            <a:extLst>
              <a:ext uri="{FF2B5EF4-FFF2-40B4-BE49-F238E27FC236}">
                <a16:creationId xmlns:a16="http://schemas.microsoft.com/office/drawing/2014/main" id="{DEAF0EF7-AE73-4823-BEE4-F42F4532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4820" name="Text Box 52">
            <a:extLst>
              <a:ext uri="{FF2B5EF4-FFF2-40B4-BE49-F238E27FC236}">
                <a16:creationId xmlns:a16="http://schemas.microsoft.com/office/drawing/2014/main" id="{36B914AF-2290-4864-922B-CD55EBA5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21" name="Text Box 53">
            <a:extLst>
              <a:ext uri="{FF2B5EF4-FFF2-40B4-BE49-F238E27FC236}">
                <a16:creationId xmlns:a16="http://schemas.microsoft.com/office/drawing/2014/main" id="{4C65C793-A8ED-472B-B085-C7456ED0E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22" name="Text Box 54">
            <a:extLst>
              <a:ext uri="{FF2B5EF4-FFF2-40B4-BE49-F238E27FC236}">
                <a16:creationId xmlns:a16="http://schemas.microsoft.com/office/drawing/2014/main" id="{1B233D5C-8695-4537-BD00-8F41AF05B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4823" name="Text Box 55">
            <a:extLst>
              <a:ext uri="{FF2B5EF4-FFF2-40B4-BE49-F238E27FC236}">
                <a16:creationId xmlns:a16="http://schemas.microsoft.com/office/drawing/2014/main" id="{48D2537F-2B16-4D41-80CD-41D818840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4826" name="Text Box 58">
            <a:extLst>
              <a:ext uri="{FF2B5EF4-FFF2-40B4-BE49-F238E27FC236}">
                <a16:creationId xmlns:a16="http://schemas.microsoft.com/office/drawing/2014/main" id="{E3FDC28B-4BB3-4875-841A-54A11F7B8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27" name="Text Box 59">
            <a:extLst>
              <a:ext uri="{FF2B5EF4-FFF2-40B4-BE49-F238E27FC236}">
                <a16:creationId xmlns:a16="http://schemas.microsoft.com/office/drawing/2014/main" id="{B02953B1-9D44-41C2-8D24-8AC06F172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4828" name="Text Box 60">
            <a:extLst>
              <a:ext uri="{FF2B5EF4-FFF2-40B4-BE49-F238E27FC236}">
                <a16:creationId xmlns:a16="http://schemas.microsoft.com/office/drawing/2014/main" id="{FD07F59A-717D-4853-A0B9-7AB0456CF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29" name="Text Box 61">
            <a:extLst>
              <a:ext uri="{FF2B5EF4-FFF2-40B4-BE49-F238E27FC236}">
                <a16:creationId xmlns:a16="http://schemas.microsoft.com/office/drawing/2014/main" id="{479A50F6-6EE4-4B6E-9348-8CA0BFFCE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4830" name="Text Box 62">
            <a:extLst>
              <a:ext uri="{FF2B5EF4-FFF2-40B4-BE49-F238E27FC236}">
                <a16:creationId xmlns:a16="http://schemas.microsoft.com/office/drawing/2014/main" id="{0EF3B48A-EA33-40E6-916B-D7F6B31F6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31" name="Text Box 63">
            <a:extLst>
              <a:ext uri="{FF2B5EF4-FFF2-40B4-BE49-F238E27FC236}">
                <a16:creationId xmlns:a16="http://schemas.microsoft.com/office/drawing/2014/main" id="{2366E3F1-C012-4B8E-AA44-2FB2E425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4832" name="Freeform 64">
            <a:extLst>
              <a:ext uri="{FF2B5EF4-FFF2-40B4-BE49-F238E27FC236}">
                <a16:creationId xmlns:a16="http://schemas.microsoft.com/office/drawing/2014/main" id="{3534AE28-0ECF-46DE-882F-356C2DAEE49F}"/>
              </a:ext>
            </a:extLst>
          </p:cNvPr>
          <p:cNvSpPr>
            <a:spLocks/>
          </p:cNvSpPr>
          <p:nvPr/>
        </p:nvSpPr>
        <p:spPr bwMode="auto">
          <a:xfrm>
            <a:off x="1714500" y="2298701"/>
            <a:ext cx="3632200" cy="4454525"/>
          </a:xfrm>
          <a:custGeom>
            <a:avLst/>
            <a:gdLst>
              <a:gd name="T0" fmla="*/ 0 w 2288"/>
              <a:gd name="T1" fmla="*/ 736 h 2806"/>
              <a:gd name="T2" fmla="*/ 32 w 2288"/>
              <a:gd name="T3" fmla="*/ 640 h 2806"/>
              <a:gd name="T4" fmla="*/ 248 w 2288"/>
              <a:gd name="T5" fmla="*/ 376 h 2806"/>
              <a:gd name="T6" fmla="*/ 304 w 2288"/>
              <a:gd name="T7" fmla="*/ 344 h 2806"/>
              <a:gd name="T8" fmla="*/ 336 w 2288"/>
              <a:gd name="T9" fmla="*/ 320 h 2806"/>
              <a:gd name="T10" fmla="*/ 544 w 2288"/>
              <a:gd name="T11" fmla="*/ 240 h 2806"/>
              <a:gd name="T12" fmla="*/ 728 w 2288"/>
              <a:gd name="T13" fmla="*/ 152 h 2806"/>
              <a:gd name="T14" fmla="*/ 880 w 2288"/>
              <a:gd name="T15" fmla="*/ 80 h 2806"/>
              <a:gd name="T16" fmla="*/ 1160 w 2288"/>
              <a:gd name="T17" fmla="*/ 0 h 2806"/>
              <a:gd name="T18" fmla="*/ 1608 w 2288"/>
              <a:gd name="T19" fmla="*/ 24 h 2806"/>
              <a:gd name="T20" fmla="*/ 1768 w 2288"/>
              <a:gd name="T21" fmla="*/ 88 h 2806"/>
              <a:gd name="T22" fmla="*/ 1872 w 2288"/>
              <a:gd name="T23" fmla="*/ 136 h 2806"/>
              <a:gd name="T24" fmla="*/ 1952 w 2288"/>
              <a:gd name="T25" fmla="*/ 208 h 2806"/>
              <a:gd name="T26" fmla="*/ 2016 w 2288"/>
              <a:gd name="T27" fmla="*/ 256 h 2806"/>
              <a:gd name="T28" fmla="*/ 2072 w 2288"/>
              <a:gd name="T29" fmla="*/ 328 h 2806"/>
              <a:gd name="T30" fmla="*/ 2152 w 2288"/>
              <a:gd name="T31" fmla="*/ 360 h 2806"/>
              <a:gd name="T32" fmla="*/ 2208 w 2288"/>
              <a:gd name="T33" fmla="*/ 464 h 2806"/>
              <a:gd name="T34" fmla="*/ 2232 w 2288"/>
              <a:gd name="T35" fmla="*/ 648 h 2806"/>
              <a:gd name="T36" fmla="*/ 2264 w 2288"/>
              <a:gd name="T37" fmla="*/ 728 h 2806"/>
              <a:gd name="T38" fmla="*/ 2288 w 2288"/>
              <a:gd name="T39" fmla="*/ 872 h 2806"/>
              <a:gd name="T40" fmla="*/ 2280 w 2288"/>
              <a:gd name="T41" fmla="*/ 984 h 2806"/>
              <a:gd name="T42" fmla="*/ 2232 w 2288"/>
              <a:gd name="T43" fmla="*/ 1064 h 2806"/>
              <a:gd name="T44" fmla="*/ 2168 w 2288"/>
              <a:gd name="T45" fmla="*/ 1184 h 2806"/>
              <a:gd name="T46" fmla="*/ 2152 w 2288"/>
              <a:gd name="T47" fmla="*/ 1304 h 2806"/>
              <a:gd name="T48" fmla="*/ 2112 w 2288"/>
              <a:gd name="T49" fmla="*/ 1336 h 2806"/>
              <a:gd name="T50" fmla="*/ 2016 w 2288"/>
              <a:gd name="T51" fmla="*/ 1392 h 2806"/>
              <a:gd name="T52" fmla="*/ 1976 w 2288"/>
              <a:gd name="T53" fmla="*/ 1432 h 2806"/>
              <a:gd name="T54" fmla="*/ 1928 w 2288"/>
              <a:gd name="T55" fmla="*/ 1480 h 2806"/>
              <a:gd name="T56" fmla="*/ 1864 w 2288"/>
              <a:gd name="T57" fmla="*/ 1520 h 2806"/>
              <a:gd name="T58" fmla="*/ 1808 w 2288"/>
              <a:gd name="T59" fmla="*/ 1592 h 2806"/>
              <a:gd name="T60" fmla="*/ 1704 w 2288"/>
              <a:gd name="T61" fmla="*/ 1936 h 2806"/>
              <a:gd name="T62" fmla="*/ 1696 w 2288"/>
              <a:gd name="T63" fmla="*/ 2576 h 2806"/>
              <a:gd name="T64" fmla="*/ 1624 w 2288"/>
              <a:gd name="T65" fmla="*/ 2752 h 2806"/>
              <a:gd name="T66" fmla="*/ 1552 w 2288"/>
              <a:gd name="T67" fmla="*/ 2792 h 2806"/>
              <a:gd name="T68" fmla="*/ 1528 w 2288"/>
              <a:gd name="T69" fmla="*/ 2800 h 2806"/>
              <a:gd name="T70" fmla="*/ 1208 w 2288"/>
              <a:gd name="T71" fmla="*/ 2760 h 2806"/>
              <a:gd name="T72" fmla="*/ 1056 w 2288"/>
              <a:gd name="T73" fmla="*/ 2672 h 2806"/>
              <a:gd name="T74" fmla="*/ 1000 w 2288"/>
              <a:gd name="T75" fmla="*/ 2560 h 2806"/>
              <a:gd name="T76" fmla="*/ 888 w 2288"/>
              <a:gd name="T77" fmla="*/ 2448 h 2806"/>
              <a:gd name="T78" fmla="*/ 760 w 2288"/>
              <a:gd name="T79" fmla="*/ 2280 h 2806"/>
              <a:gd name="T80" fmla="*/ 696 w 2288"/>
              <a:gd name="T81" fmla="*/ 2112 h 2806"/>
              <a:gd name="T82" fmla="*/ 672 w 2288"/>
              <a:gd name="T83" fmla="*/ 2032 h 2806"/>
              <a:gd name="T84" fmla="*/ 616 w 2288"/>
              <a:gd name="T85" fmla="*/ 1944 h 2806"/>
              <a:gd name="T86" fmla="*/ 592 w 2288"/>
              <a:gd name="T87" fmla="*/ 1832 h 2806"/>
              <a:gd name="T88" fmla="*/ 560 w 2288"/>
              <a:gd name="T89" fmla="*/ 1800 h 2806"/>
              <a:gd name="T90" fmla="*/ 472 w 2288"/>
              <a:gd name="T91" fmla="*/ 1608 h 2806"/>
              <a:gd name="T92" fmla="*/ 432 w 2288"/>
              <a:gd name="T93" fmla="*/ 1520 h 2806"/>
              <a:gd name="T94" fmla="*/ 392 w 2288"/>
              <a:gd name="T95" fmla="*/ 1432 h 2806"/>
              <a:gd name="T96" fmla="*/ 208 w 2288"/>
              <a:gd name="T97" fmla="*/ 1096 h 2806"/>
              <a:gd name="T98" fmla="*/ 152 w 2288"/>
              <a:gd name="T99" fmla="*/ 1000 h 2806"/>
              <a:gd name="T100" fmla="*/ 136 w 2288"/>
              <a:gd name="T101" fmla="*/ 952 h 2806"/>
              <a:gd name="T102" fmla="*/ 120 w 2288"/>
              <a:gd name="T103" fmla="*/ 928 h 2806"/>
              <a:gd name="T104" fmla="*/ 72 w 2288"/>
              <a:gd name="T105" fmla="*/ 896 h 2806"/>
              <a:gd name="T106" fmla="*/ 56 w 2288"/>
              <a:gd name="T107" fmla="*/ 872 h 2806"/>
              <a:gd name="T108" fmla="*/ 48 w 2288"/>
              <a:gd name="T109" fmla="*/ 848 h 2806"/>
              <a:gd name="T110" fmla="*/ 16 w 2288"/>
              <a:gd name="T111" fmla="*/ 800 h 2806"/>
              <a:gd name="T112" fmla="*/ 0 w 2288"/>
              <a:gd name="T113" fmla="*/ 73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88" h="2806">
                <a:moveTo>
                  <a:pt x="0" y="736"/>
                </a:moveTo>
                <a:cubicBezTo>
                  <a:pt x="7" y="699"/>
                  <a:pt x="11" y="671"/>
                  <a:pt x="32" y="640"/>
                </a:cubicBezTo>
                <a:cubicBezTo>
                  <a:pt x="57" y="542"/>
                  <a:pt x="149" y="409"/>
                  <a:pt x="248" y="376"/>
                </a:cubicBezTo>
                <a:cubicBezTo>
                  <a:pt x="302" y="322"/>
                  <a:pt x="240" y="376"/>
                  <a:pt x="304" y="344"/>
                </a:cubicBezTo>
                <a:cubicBezTo>
                  <a:pt x="316" y="338"/>
                  <a:pt x="324" y="327"/>
                  <a:pt x="336" y="320"/>
                </a:cubicBezTo>
                <a:cubicBezTo>
                  <a:pt x="400" y="283"/>
                  <a:pt x="471" y="255"/>
                  <a:pt x="544" y="240"/>
                </a:cubicBezTo>
                <a:cubicBezTo>
                  <a:pt x="602" y="211"/>
                  <a:pt x="667" y="172"/>
                  <a:pt x="728" y="152"/>
                </a:cubicBezTo>
                <a:cubicBezTo>
                  <a:pt x="762" y="118"/>
                  <a:pt x="833" y="89"/>
                  <a:pt x="880" y="80"/>
                </a:cubicBezTo>
                <a:cubicBezTo>
                  <a:pt x="972" y="34"/>
                  <a:pt x="1058" y="15"/>
                  <a:pt x="1160" y="0"/>
                </a:cubicBezTo>
                <a:cubicBezTo>
                  <a:pt x="1309" y="4"/>
                  <a:pt x="1460" y="3"/>
                  <a:pt x="1608" y="24"/>
                </a:cubicBezTo>
                <a:cubicBezTo>
                  <a:pt x="1662" y="42"/>
                  <a:pt x="1715" y="65"/>
                  <a:pt x="1768" y="88"/>
                </a:cubicBezTo>
                <a:cubicBezTo>
                  <a:pt x="1801" y="102"/>
                  <a:pt x="1844" y="111"/>
                  <a:pt x="1872" y="136"/>
                </a:cubicBezTo>
                <a:cubicBezTo>
                  <a:pt x="1926" y="184"/>
                  <a:pt x="1904" y="176"/>
                  <a:pt x="1952" y="208"/>
                </a:cubicBezTo>
                <a:cubicBezTo>
                  <a:pt x="1985" y="230"/>
                  <a:pt x="1993" y="227"/>
                  <a:pt x="2016" y="256"/>
                </a:cubicBezTo>
                <a:cubicBezTo>
                  <a:pt x="2027" y="270"/>
                  <a:pt x="2051" y="316"/>
                  <a:pt x="2072" y="328"/>
                </a:cubicBezTo>
                <a:cubicBezTo>
                  <a:pt x="2097" y="342"/>
                  <a:pt x="2126" y="347"/>
                  <a:pt x="2152" y="360"/>
                </a:cubicBezTo>
                <a:cubicBezTo>
                  <a:pt x="2175" y="391"/>
                  <a:pt x="2196" y="427"/>
                  <a:pt x="2208" y="464"/>
                </a:cubicBezTo>
                <a:cubicBezTo>
                  <a:pt x="2214" y="520"/>
                  <a:pt x="2215" y="593"/>
                  <a:pt x="2232" y="648"/>
                </a:cubicBezTo>
                <a:cubicBezTo>
                  <a:pt x="2240" y="675"/>
                  <a:pt x="2257" y="698"/>
                  <a:pt x="2264" y="728"/>
                </a:cubicBezTo>
                <a:cubicBezTo>
                  <a:pt x="2269" y="779"/>
                  <a:pt x="2272" y="824"/>
                  <a:pt x="2288" y="872"/>
                </a:cubicBezTo>
                <a:cubicBezTo>
                  <a:pt x="2285" y="909"/>
                  <a:pt x="2286" y="947"/>
                  <a:pt x="2280" y="984"/>
                </a:cubicBezTo>
                <a:cubicBezTo>
                  <a:pt x="2277" y="1000"/>
                  <a:pt x="2235" y="1059"/>
                  <a:pt x="2232" y="1064"/>
                </a:cubicBezTo>
                <a:cubicBezTo>
                  <a:pt x="2206" y="1103"/>
                  <a:pt x="2194" y="1145"/>
                  <a:pt x="2168" y="1184"/>
                </a:cubicBezTo>
                <a:cubicBezTo>
                  <a:pt x="2161" y="1224"/>
                  <a:pt x="2162" y="1265"/>
                  <a:pt x="2152" y="1304"/>
                </a:cubicBezTo>
                <a:cubicBezTo>
                  <a:pt x="2144" y="1336"/>
                  <a:pt x="2134" y="1324"/>
                  <a:pt x="2112" y="1336"/>
                </a:cubicBezTo>
                <a:cubicBezTo>
                  <a:pt x="2076" y="1356"/>
                  <a:pt x="2054" y="1379"/>
                  <a:pt x="2016" y="1392"/>
                </a:cubicBezTo>
                <a:cubicBezTo>
                  <a:pt x="2000" y="1439"/>
                  <a:pt x="2021" y="1396"/>
                  <a:pt x="1976" y="1432"/>
                </a:cubicBezTo>
                <a:cubicBezTo>
                  <a:pt x="1958" y="1446"/>
                  <a:pt x="1948" y="1470"/>
                  <a:pt x="1928" y="1480"/>
                </a:cubicBezTo>
                <a:cubicBezTo>
                  <a:pt x="1906" y="1491"/>
                  <a:pt x="1881" y="1501"/>
                  <a:pt x="1864" y="1520"/>
                </a:cubicBezTo>
                <a:cubicBezTo>
                  <a:pt x="1844" y="1543"/>
                  <a:pt x="1827" y="1569"/>
                  <a:pt x="1808" y="1592"/>
                </a:cubicBezTo>
                <a:cubicBezTo>
                  <a:pt x="1740" y="1674"/>
                  <a:pt x="1737" y="1836"/>
                  <a:pt x="1704" y="1936"/>
                </a:cubicBezTo>
                <a:cubicBezTo>
                  <a:pt x="1701" y="2149"/>
                  <a:pt x="1701" y="2363"/>
                  <a:pt x="1696" y="2576"/>
                </a:cubicBezTo>
                <a:cubicBezTo>
                  <a:pt x="1695" y="2616"/>
                  <a:pt x="1649" y="2722"/>
                  <a:pt x="1624" y="2752"/>
                </a:cubicBezTo>
                <a:cubicBezTo>
                  <a:pt x="1596" y="2785"/>
                  <a:pt x="1598" y="2777"/>
                  <a:pt x="1552" y="2792"/>
                </a:cubicBezTo>
                <a:cubicBezTo>
                  <a:pt x="1544" y="2795"/>
                  <a:pt x="1528" y="2800"/>
                  <a:pt x="1528" y="2800"/>
                </a:cubicBezTo>
                <a:cubicBezTo>
                  <a:pt x="1292" y="2792"/>
                  <a:pt x="1345" y="2806"/>
                  <a:pt x="1208" y="2760"/>
                </a:cubicBezTo>
                <a:cubicBezTo>
                  <a:pt x="1174" y="2709"/>
                  <a:pt x="1111" y="2694"/>
                  <a:pt x="1056" y="2672"/>
                </a:cubicBezTo>
                <a:cubicBezTo>
                  <a:pt x="1022" y="2638"/>
                  <a:pt x="1022" y="2600"/>
                  <a:pt x="1000" y="2560"/>
                </a:cubicBezTo>
                <a:cubicBezTo>
                  <a:pt x="973" y="2511"/>
                  <a:pt x="932" y="2481"/>
                  <a:pt x="888" y="2448"/>
                </a:cubicBezTo>
                <a:cubicBezTo>
                  <a:pt x="859" y="2360"/>
                  <a:pt x="834" y="2336"/>
                  <a:pt x="760" y="2280"/>
                </a:cubicBezTo>
                <a:cubicBezTo>
                  <a:pt x="745" y="2221"/>
                  <a:pt x="718" y="2168"/>
                  <a:pt x="696" y="2112"/>
                </a:cubicBezTo>
                <a:cubicBezTo>
                  <a:pt x="686" y="2086"/>
                  <a:pt x="683" y="2058"/>
                  <a:pt x="672" y="2032"/>
                </a:cubicBezTo>
                <a:cubicBezTo>
                  <a:pt x="659" y="2001"/>
                  <a:pt x="631" y="1975"/>
                  <a:pt x="616" y="1944"/>
                </a:cubicBezTo>
                <a:cubicBezTo>
                  <a:pt x="611" y="1918"/>
                  <a:pt x="603" y="1854"/>
                  <a:pt x="592" y="1832"/>
                </a:cubicBezTo>
                <a:cubicBezTo>
                  <a:pt x="585" y="1819"/>
                  <a:pt x="571" y="1811"/>
                  <a:pt x="560" y="1800"/>
                </a:cubicBezTo>
                <a:cubicBezTo>
                  <a:pt x="538" y="1735"/>
                  <a:pt x="503" y="1670"/>
                  <a:pt x="472" y="1608"/>
                </a:cubicBezTo>
                <a:cubicBezTo>
                  <a:pt x="454" y="1572"/>
                  <a:pt x="458" y="1555"/>
                  <a:pt x="432" y="1520"/>
                </a:cubicBezTo>
                <a:cubicBezTo>
                  <a:pt x="424" y="1486"/>
                  <a:pt x="411" y="1461"/>
                  <a:pt x="392" y="1432"/>
                </a:cubicBezTo>
                <a:cubicBezTo>
                  <a:pt x="361" y="1310"/>
                  <a:pt x="283" y="1196"/>
                  <a:pt x="208" y="1096"/>
                </a:cubicBezTo>
                <a:cubicBezTo>
                  <a:pt x="196" y="1060"/>
                  <a:pt x="173" y="1031"/>
                  <a:pt x="152" y="1000"/>
                </a:cubicBezTo>
                <a:cubicBezTo>
                  <a:pt x="143" y="986"/>
                  <a:pt x="145" y="966"/>
                  <a:pt x="136" y="952"/>
                </a:cubicBezTo>
                <a:cubicBezTo>
                  <a:pt x="131" y="944"/>
                  <a:pt x="127" y="934"/>
                  <a:pt x="120" y="928"/>
                </a:cubicBezTo>
                <a:cubicBezTo>
                  <a:pt x="106" y="915"/>
                  <a:pt x="72" y="896"/>
                  <a:pt x="72" y="896"/>
                </a:cubicBezTo>
                <a:cubicBezTo>
                  <a:pt x="67" y="888"/>
                  <a:pt x="60" y="881"/>
                  <a:pt x="56" y="872"/>
                </a:cubicBezTo>
                <a:cubicBezTo>
                  <a:pt x="52" y="864"/>
                  <a:pt x="52" y="855"/>
                  <a:pt x="48" y="848"/>
                </a:cubicBezTo>
                <a:cubicBezTo>
                  <a:pt x="39" y="831"/>
                  <a:pt x="16" y="800"/>
                  <a:pt x="16" y="800"/>
                </a:cubicBezTo>
                <a:cubicBezTo>
                  <a:pt x="8" y="724"/>
                  <a:pt x="25" y="711"/>
                  <a:pt x="0" y="736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33" name="AutoShape 65">
            <a:extLst>
              <a:ext uri="{FF2B5EF4-FFF2-40B4-BE49-F238E27FC236}">
                <a16:creationId xmlns:a16="http://schemas.microsoft.com/office/drawing/2014/main" id="{BCD5756D-24F2-4A7D-AC29-666242CA94B3}"/>
              </a:ext>
            </a:extLst>
          </p:cNvPr>
          <p:cNvSpPr>
            <a:spLocks noChangeArrowheads="1"/>
          </p:cNvSpPr>
          <p:nvPr/>
        </p:nvSpPr>
        <p:spPr bwMode="auto">
          <a:xfrm rot="19511351">
            <a:off x="9594851" y="17843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34" name="Text Box 66">
            <a:extLst>
              <a:ext uri="{FF2B5EF4-FFF2-40B4-BE49-F238E27FC236}">
                <a16:creationId xmlns:a16="http://schemas.microsoft.com/office/drawing/2014/main" id="{2C290580-DACD-412E-A693-89454742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371600"/>
            <a:ext cx="127793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dirty="0">
                <a:solidFill>
                  <a:srgbClr val="A50021"/>
                </a:solidFill>
                <a:latin typeface="Comic Sans MS" panose="030F0702030302020204" pitchFamily="66" charset="0"/>
              </a:rPr>
              <a:t>min</a:t>
            </a:r>
          </a:p>
        </p:txBody>
      </p:sp>
      <p:sp>
        <p:nvSpPr>
          <p:cNvPr id="544840" name="Text Box 72">
            <a:extLst>
              <a:ext uri="{FF2B5EF4-FFF2-40B4-BE49-F238E27FC236}">
                <a16:creationId xmlns:a16="http://schemas.microsoft.com/office/drawing/2014/main" id="{1D86E3DE-402F-41F1-A9BF-78605B3E7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41" name="Text Box 73">
            <a:extLst>
              <a:ext uri="{FF2B5EF4-FFF2-40B4-BE49-F238E27FC236}">
                <a16:creationId xmlns:a16="http://schemas.microsoft.com/office/drawing/2014/main" id="{E27A06EC-B048-4511-8727-A412EFB1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4842" name="Text Box 74">
            <a:extLst>
              <a:ext uri="{FF2B5EF4-FFF2-40B4-BE49-F238E27FC236}">
                <a16:creationId xmlns:a16="http://schemas.microsoft.com/office/drawing/2014/main" id="{9DEF5B7A-CECC-4533-BD57-369466E7A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4843" name="Text Box 75">
            <a:extLst>
              <a:ext uri="{FF2B5EF4-FFF2-40B4-BE49-F238E27FC236}">
                <a16:creationId xmlns:a16="http://schemas.microsoft.com/office/drawing/2014/main" id="{7D583536-992F-4743-8F11-18D678658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4844" name="Text Box 76">
            <a:extLst>
              <a:ext uri="{FF2B5EF4-FFF2-40B4-BE49-F238E27FC236}">
                <a16:creationId xmlns:a16="http://schemas.microsoft.com/office/drawing/2014/main" id="{2DA0BB30-3B89-4195-885D-6CFE27522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1A23B217-53AC-44D3-AC8A-B511684E38D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DD418452-D1A0-400A-BF69-1CC913250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428D18E-D4DD-4F8A-BBAD-EC6B384F0432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795" name="Oval 3">
            <a:extLst>
              <a:ext uri="{FF2B5EF4-FFF2-40B4-BE49-F238E27FC236}">
                <a16:creationId xmlns:a16="http://schemas.microsoft.com/office/drawing/2014/main" id="{353B0E31-A721-4D50-B9E9-62499FC19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45796" name="Oval 4">
            <a:extLst>
              <a:ext uri="{FF2B5EF4-FFF2-40B4-BE49-F238E27FC236}">
                <a16:creationId xmlns:a16="http://schemas.microsoft.com/office/drawing/2014/main" id="{419D2F06-26AC-4EC7-A3D4-8E531E8C8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5797" name="Oval 5">
            <a:extLst>
              <a:ext uri="{FF2B5EF4-FFF2-40B4-BE49-F238E27FC236}">
                <a16:creationId xmlns:a16="http://schemas.microsoft.com/office/drawing/2014/main" id="{8BC30315-44D0-4E40-ADBF-F46465EE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5798" name="Oval 6">
            <a:extLst>
              <a:ext uri="{FF2B5EF4-FFF2-40B4-BE49-F238E27FC236}">
                <a16:creationId xmlns:a16="http://schemas.microsoft.com/office/drawing/2014/main" id="{2A4B356D-A0EC-4C6D-A835-5E8BF316F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45799" name="Oval 7">
            <a:extLst>
              <a:ext uri="{FF2B5EF4-FFF2-40B4-BE49-F238E27FC236}">
                <a16:creationId xmlns:a16="http://schemas.microsoft.com/office/drawing/2014/main" id="{2CBAAF78-0414-4433-B2A5-CD46E0C9D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45800" name="Oval 8">
            <a:extLst>
              <a:ext uri="{FF2B5EF4-FFF2-40B4-BE49-F238E27FC236}">
                <a16:creationId xmlns:a16="http://schemas.microsoft.com/office/drawing/2014/main" id="{5FF938AC-49BB-4962-A45B-B756C71B8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45801" name="Oval 9">
            <a:extLst>
              <a:ext uri="{FF2B5EF4-FFF2-40B4-BE49-F238E27FC236}">
                <a16:creationId xmlns:a16="http://schemas.microsoft.com/office/drawing/2014/main" id="{6EE35D77-8FCB-4500-856A-4FD24822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45802" name="Oval 10">
            <a:extLst>
              <a:ext uri="{FF2B5EF4-FFF2-40B4-BE49-F238E27FC236}">
                <a16:creationId xmlns:a16="http://schemas.microsoft.com/office/drawing/2014/main" id="{37138569-9273-4429-8026-2A6FB6E62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45803" name="AutoShape 11">
            <a:extLst>
              <a:ext uri="{FF2B5EF4-FFF2-40B4-BE49-F238E27FC236}">
                <a16:creationId xmlns:a16="http://schemas.microsoft.com/office/drawing/2014/main" id="{8424534A-A7D2-4B25-A38D-8704DC77E397}"/>
              </a:ext>
            </a:extLst>
          </p:cNvPr>
          <p:cNvCxnSpPr>
            <a:cxnSpLocks noChangeShapeType="1"/>
            <a:stCxn id="545795" idx="7"/>
            <a:endCxn id="545798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4" name="AutoShape 12">
            <a:extLst>
              <a:ext uri="{FF2B5EF4-FFF2-40B4-BE49-F238E27FC236}">
                <a16:creationId xmlns:a16="http://schemas.microsoft.com/office/drawing/2014/main" id="{17637566-F4DF-4174-89B4-C9F9B1003E74}"/>
              </a:ext>
            </a:extLst>
          </p:cNvPr>
          <p:cNvCxnSpPr>
            <a:cxnSpLocks noChangeShapeType="1"/>
            <a:stCxn id="545795" idx="6"/>
            <a:endCxn id="545799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5" name="AutoShape 13">
            <a:extLst>
              <a:ext uri="{FF2B5EF4-FFF2-40B4-BE49-F238E27FC236}">
                <a16:creationId xmlns:a16="http://schemas.microsoft.com/office/drawing/2014/main" id="{78E9F23F-394D-4D20-96A2-8BE646163F3E}"/>
              </a:ext>
            </a:extLst>
          </p:cNvPr>
          <p:cNvCxnSpPr>
            <a:cxnSpLocks noChangeShapeType="1"/>
            <a:stCxn id="545795" idx="5"/>
            <a:endCxn id="545800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6" name="AutoShape 14">
            <a:extLst>
              <a:ext uri="{FF2B5EF4-FFF2-40B4-BE49-F238E27FC236}">
                <a16:creationId xmlns:a16="http://schemas.microsoft.com/office/drawing/2014/main" id="{A7D75E68-9F29-42DD-B313-5C7657FB6234}"/>
              </a:ext>
            </a:extLst>
          </p:cNvPr>
          <p:cNvCxnSpPr>
            <a:cxnSpLocks noChangeShapeType="1"/>
            <a:stCxn id="545799" idx="7"/>
            <a:endCxn id="545796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7" name="AutoShape 15">
            <a:extLst>
              <a:ext uri="{FF2B5EF4-FFF2-40B4-BE49-F238E27FC236}">
                <a16:creationId xmlns:a16="http://schemas.microsoft.com/office/drawing/2014/main" id="{58327101-1989-4B97-8DF1-17D726668087}"/>
              </a:ext>
            </a:extLst>
          </p:cNvPr>
          <p:cNvCxnSpPr>
            <a:cxnSpLocks noChangeShapeType="1"/>
            <a:stCxn id="545801" idx="7"/>
            <a:endCxn id="545796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8" name="AutoShape 16">
            <a:extLst>
              <a:ext uri="{FF2B5EF4-FFF2-40B4-BE49-F238E27FC236}">
                <a16:creationId xmlns:a16="http://schemas.microsoft.com/office/drawing/2014/main" id="{E6D1FAA2-4D2E-4BBB-A180-74103B3C540D}"/>
              </a:ext>
            </a:extLst>
          </p:cNvPr>
          <p:cNvCxnSpPr>
            <a:cxnSpLocks noChangeShapeType="1"/>
            <a:stCxn id="545799" idx="5"/>
            <a:endCxn id="545802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09" name="AutoShape 17">
            <a:extLst>
              <a:ext uri="{FF2B5EF4-FFF2-40B4-BE49-F238E27FC236}">
                <a16:creationId xmlns:a16="http://schemas.microsoft.com/office/drawing/2014/main" id="{7E277927-8F52-4CF8-B703-C35BD92E5090}"/>
              </a:ext>
            </a:extLst>
          </p:cNvPr>
          <p:cNvCxnSpPr>
            <a:cxnSpLocks noChangeShapeType="1"/>
            <a:stCxn id="545802" idx="5"/>
            <a:endCxn id="545797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0" name="AutoShape 18">
            <a:extLst>
              <a:ext uri="{FF2B5EF4-FFF2-40B4-BE49-F238E27FC236}">
                <a16:creationId xmlns:a16="http://schemas.microsoft.com/office/drawing/2014/main" id="{16F4BA82-5E53-440C-B533-F925EBCEAC29}"/>
              </a:ext>
            </a:extLst>
          </p:cNvPr>
          <p:cNvCxnSpPr>
            <a:cxnSpLocks noChangeShapeType="1"/>
            <a:stCxn id="545802" idx="6"/>
            <a:endCxn id="545801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1" name="AutoShape 19">
            <a:extLst>
              <a:ext uri="{FF2B5EF4-FFF2-40B4-BE49-F238E27FC236}">
                <a16:creationId xmlns:a16="http://schemas.microsoft.com/office/drawing/2014/main" id="{32A514F7-CE9A-4D54-BE5A-54ED70917F4E}"/>
              </a:ext>
            </a:extLst>
          </p:cNvPr>
          <p:cNvCxnSpPr>
            <a:cxnSpLocks noChangeShapeType="1"/>
            <a:stCxn id="545801" idx="4"/>
            <a:endCxn id="545797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2" name="AutoShape 20">
            <a:extLst>
              <a:ext uri="{FF2B5EF4-FFF2-40B4-BE49-F238E27FC236}">
                <a16:creationId xmlns:a16="http://schemas.microsoft.com/office/drawing/2014/main" id="{79AE8345-5A0B-4AB6-9752-73DB1C4E006A}"/>
              </a:ext>
            </a:extLst>
          </p:cNvPr>
          <p:cNvCxnSpPr>
            <a:cxnSpLocks noChangeShapeType="1"/>
            <a:stCxn id="545796" idx="3"/>
            <a:endCxn id="545802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3" name="AutoShape 21">
            <a:extLst>
              <a:ext uri="{FF2B5EF4-FFF2-40B4-BE49-F238E27FC236}">
                <a16:creationId xmlns:a16="http://schemas.microsoft.com/office/drawing/2014/main" id="{F63C02B0-15F1-42C6-8135-3183667B3443}"/>
              </a:ext>
            </a:extLst>
          </p:cNvPr>
          <p:cNvCxnSpPr>
            <a:cxnSpLocks noChangeShapeType="1"/>
            <a:stCxn id="545799" idx="4"/>
            <a:endCxn id="545800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4" name="AutoShape 22">
            <a:extLst>
              <a:ext uri="{FF2B5EF4-FFF2-40B4-BE49-F238E27FC236}">
                <a16:creationId xmlns:a16="http://schemas.microsoft.com/office/drawing/2014/main" id="{8C085E07-535F-461A-AD1E-3EA58D74E501}"/>
              </a:ext>
            </a:extLst>
          </p:cNvPr>
          <p:cNvCxnSpPr>
            <a:cxnSpLocks noChangeShapeType="1"/>
            <a:stCxn id="545800" idx="6"/>
            <a:endCxn id="545802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5" name="AutoShape 23">
            <a:extLst>
              <a:ext uri="{FF2B5EF4-FFF2-40B4-BE49-F238E27FC236}">
                <a16:creationId xmlns:a16="http://schemas.microsoft.com/office/drawing/2014/main" id="{307A58DC-C426-4447-AB92-7973F2B2F675}"/>
              </a:ext>
            </a:extLst>
          </p:cNvPr>
          <p:cNvCxnSpPr>
            <a:cxnSpLocks noChangeShapeType="1"/>
            <a:stCxn id="545798" idx="6"/>
            <a:endCxn id="545796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6" name="AutoShape 24">
            <a:extLst>
              <a:ext uri="{FF2B5EF4-FFF2-40B4-BE49-F238E27FC236}">
                <a16:creationId xmlns:a16="http://schemas.microsoft.com/office/drawing/2014/main" id="{28681E59-B6A7-477C-B12A-DD9A26A9C8AD}"/>
              </a:ext>
            </a:extLst>
          </p:cNvPr>
          <p:cNvCxnSpPr>
            <a:cxnSpLocks noChangeShapeType="1"/>
            <a:stCxn id="545800" idx="6"/>
            <a:endCxn id="545797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5817" name="AutoShape 25">
            <a:extLst>
              <a:ext uri="{FF2B5EF4-FFF2-40B4-BE49-F238E27FC236}">
                <a16:creationId xmlns:a16="http://schemas.microsoft.com/office/drawing/2014/main" id="{18CC0F45-C4C8-4A66-BEC7-5340C6E450AB}"/>
              </a:ext>
            </a:extLst>
          </p:cNvPr>
          <p:cNvCxnSpPr>
            <a:cxnSpLocks noChangeShapeType="1"/>
            <a:stCxn id="545796" idx="5"/>
            <a:endCxn id="545797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5818" name="Text Box 26">
            <a:extLst>
              <a:ext uri="{FF2B5EF4-FFF2-40B4-BE49-F238E27FC236}">
                <a16:creationId xmlns:a16="http://schemas.microsoft.com/office/drawing/2014/main" id="{848A6D99-C916-483E-BCA4-5B200C67E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45819" name="Text Box 27">
            <a:extLst>
              <a:ext uri="{FF2B5EF4-FFF2-40B4-BE49-F238E27FC236}">
                <a16:creationId xmlns:a16="http://schemas.microsoft.com/office/drawing/2014/main" id="{9E47266D-93A9-442E-92A4-2CEE89021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45820" name="Text Box 28">
            <a:extLst>
              <a:ext uri="{FF2B5EF4-FFF2-40B4-BE49-F238E27FC236}">
                <a16:creationId xmlns:a16="http://schemas.microsoft.com/office/drawing/2014/main" id="{EC0F2BCB-4C4A-436F-B54D-03849166D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45821" name="Text Box 29">
            <a:extLst>
              <a:ext uri="{FF2B5EF4-FFF2-40B4-BE49-F238E27FC236}">
                <a16:creationId xmlns:a16="http://schemas.microsoft.com/office/drawing/2014/main" id="{1007E2DA-7392-4838-A25D-8BD362467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45822" name="Text Box 30">
            <a:extLst>
              <a:ext uri="{FF2B5EF4-FFF2-40B4-BE49-F238E27FC236}">
                <a16:creationId xmlns:a16="http://schemas.microsoft.com/office/drawing/2014/main" id="{1F858822-FA32-4338-9B19-A5F40FCE0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45823" name="Text Box 31">
            <a:extLst>
              <a:ext uri="{FF2B5EF4-FFF2-40B4-BE49-F238E27FC236}">
                <a16:creationId xmlns:a16="http://schemas.microsoft.com/office/drawing/2014/main" id="{1DF75B5E-DE9C-47D9-917F-74150717A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45824" name="Text Box 32">
            <a:extLst>
              <a:ext uri="{FF2B5EF4-FFF2-40B4-BE49-F238E27FC236}">
                <a16:creationId xmlns:a16="http://schemas.microsoft.com/office/drawing/2014/main" id="{D60EE749-EB3B-4C5B-8A45-C4E294135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45825" name="Text Box 33">
            <a:extLst>
              <a:ext uri="{FF2B5EF4-FFF2-40B4-BE49-F238E27FC236}">
                <a16:creationId xmlns:a16="http://schemas.microsoft.com/office/drawing/2014/main" id="{DB461220-EA1D-4C62-9A37-F09DB8745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45826" name="Text Box 34">
            <a:extLst>
              <a:ext uri="{FF2B5EF4-FFF2-40B4-BE49-F238E27FC236}">
                <a16:creationId xmlns:a16="http://schemas.microsoft.com/office/drawing/2014/main" id="{C9467B2A-2769-49C7-87CB-73BBF3F0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45827" name="Text Box 35">
            <a:extLst>
              <a:ext uri="{FF2B5EF4-FFF2-40B4-BE49-F238E27FC236}">
                <a16:creationId xmlns:a16="http://schemas.microsoft.com/office/drawing/2014/main" id="{A013ACAD-08A7-4EE9-B4E9-38F7CDC9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45828" name="Text Box 36">
            <a:extLst>
              <a:ext uri="{FF2B5EF4-FFF2-40B4-BE49-F238E27FC236}">
                <a16:creationId xmlns:a16="http://schemas.microsoft.com/office/drawing/2014/main" id="{2F36539F-3DF0-4C71-AD2A-F9CF039B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45829" name="Text Box 37">
            <a:extLst>
              <a:ext uri="{FF2B5EF4-FFF2-40B4-BE49-F238E27FC236}">
                <a16:creationId xmlns:a16="http://schemas.microsoft.com/office/drawing/2014/main" id="{AE3053B8-C958-41A4-B58F-E1F9C5742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45830" name="Text Box 38">
            <a:extLst>
              <a:ext uri="{FF2B5EF4-FFF2-40B4-BE49-F238E27FC236}">
                <a16:creationId xmlns:a16="http://schemas.microsoft.com/office/drawing/2014/main" id="{E6C0C3AB-C89B-4E55-86FC-BA48D83E1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5831" name="Text Box 39">
            <a:extLst>
              <a:ext uri="{FF2B5EF4-FFF2-40B4-BE49-F238E27FC236}">
                <a16:creationId xmlns:a16="http://schemas.microsoft.com/office/drawing/2014/main" id="{12560BF4-E4FA-4026-AEFF-2BF4E5765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45832" name="Text Box 40">
            <a:extLst>
              <a:ext uri="{FF2B5EF4-FFF2-40B4-BE49-F238E27FC236}">
                <a16:creationId xmlns:a16="http://schemas.microsoft.com/office/drawing/2014/main" id="{DECB8C47-3C32-45B8-AAE9-F6A9523B3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5833" name="Text Box 41">
            <a:extLst>
              <a:ext uri="{FF2B5EF4-FFF2-40B4-BE49-F238E27FC236}">
                <a16:creationId xmlns:a16="http://schemas.microsoft.com/office/drawing/2014/main" id="{BDCD6BDA-5914-4A31-8E42-947DB4E3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34" name="Text Box 42">
            <a:extLst>
              <a:ext uri="{FF2B5EF4-FFF2-40B4-BE49-F238E27FC236}">
                <a16:creationId xmlns:a16="http://schemas.microsoft.com/office/drawing/2014/main" id="{DE805DE7-7F9E-47A1-A7EC-88C0BD23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36" name="Text Box 44">
            <a:extLst>
              <a:ext uri="{FF2B5EF4-FFF2-40B4-BE49-F238E27FC236}">
                <a16:creationId xmlns:a16="http://schemas.microsoft.com/office/drawing/2014/main" id="{124325E1-34A9-44EA-A4C4-0A8F44BE0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37" name="Text Box 45">
            <a:extLst>
              <a:ext uri="{FF2B5EF4-FFF2-40B4-BE49-F238E27FC236}">
                <a16:creationId xmlns:a16="http://schemas.microsoft.com/office/drawing/2014/main" id="{492E7C0B-36B0-4B89-B94A-DC776972F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38" name="Text Box 46">
            <a:extLst>
              <a:ext uri="{FF2B5EF4-FFF2-40B4-BE49-F238E27FC236}">
                <a16:creationId xmlns:a16="http://schemas.microsoft.com/office/drawing/2014/main" id="{6AA1C99A-FCEF-44F7-93AA-A73892CF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39" name="Text Box 47">
            <a:extLst>
              <a:ext uri="{FF2B5EF4-FFF2-40B4-BE49-F238E27FC236}">
                <a16:creationId xmlns:a16="http://schemas.microsoft.com/office/drawing/2014/main" id="{8E4D21F7-9F1D-459E-910E-A70B59A7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40" name="Text Box 48">
            <a:extLst>
              <a:ext uri="{FF2B5EF4-FFF2-40B4-BE49-F238E27FC236}">
                <a16:creationId xmlns:a16="http://schemas.microsoft.com/office/drawing/2014/main" id="{E164EAE5-6ED0-40EB-B770-3798A025B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41" name="Text Box 49">
            <a:extLst>
              <a:ext uri="{FF2B5EF4-FFF2-40B4-BE49-F238E27FC236}">
                <a16:creationId xmlns:a16="http://schemas.microsoft.com/office/drawing/2014/main" id="{FAA9A29F-D12F-45F0-82AA-0CDD981F9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31525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3, 6, 7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4, 5, t }</a:t>
            </a:r>
          </a:p>
        </p:txBody>
      </p:sp>
      <p:sp>
        <p:nvSpPr>
          <p:cNvPr id="545842" name="Text Box 50">
            <a:extLst>
              <a:ext uri="{FF2B5EF4-FFF2-40B4-BE49-F238E27FC236}">
                <a16:creationId xmlns:a16="http://schemas.microsoft.com/office/drawing/2014/main" id="{67CD0E24-FA4F-4FC9-97E2-B4C178762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43" name="Text Box 51">
            <a:extLst>
              <a:ext uri="{FF2B5EF4-FFF2-40B4-BE49-F238E27FC236}">
                <a16:creationId xmlns:a16="http://schemas.microsoft.com/office/drawing/2014/main" id="{3D06FB74-C94A-4D7F-95A6-A7492F6AC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5844" name="Text Box 52">
            <a:extLst>
              <a:ext uri="{FF2B5EF4-FFF2-40B4-BE49-F238E27FC236}">
                <a16:creationId xmlns:a16="http://schemas.microsoft.com/office/drawing/2014/main" id="{D07B162C-EF9E-4CF2-B929-9DA4C5451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45" name="Text Box 53">
            <a:extLst>
              <a:ext uri="{FF2B5EF4-FFF2-40B4-BE49-F238E27FC236}">
                <a16:creationId xmlns:a16="http://schemas.microsoft.com/office/drawing/2014/main" id="{3879D6ED-1FF5-4250-A080-D547E87E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46" name="Text Box 54">
            <a:extLst>
              <a:ext uri="{FF2B5EF4-FFF2-40B4-BE49-F238E27FC236}">
                <a16:creationId xmlns:a16="http://schemas.microsoft.com/office/drawing/2014/main" id="{4E91F287-244B-4F00-BBD8-8D43BB4E2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5847" name="Text Box 55">
            <a:extLst>
              <a:ext uri="{FF2B5EF4-FFF2-40B4-BE49-F238E27FC236}">
                <a16:creationId xmlns:a16="http://schemas.microsoft.com/office/drawing/2014/main" id="{B2B37A0E-1B38-4BF2-B1BB-DA209D84C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5850" name="Text Box 58">
            <a:extLst>
              <a:ext uri="{FF2B5EF4-FFF2-40B4-BE49-F238E27FC236}">
                <a16:creationId xmlns:a16="http://schemas.microsoft.com/office/drawing/2014/main" id="{3687E848-C1D1-4AE2-8BA4-67207555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51" name="Text Box 59">
            <a:extLst>
              <a:ext uri="{FF2B5EF4-FFF2-40B4-BE49-F238E27FC236}">
                <a16:creationId xmlns:a16="http://schemas.microsoft.com/office/drawing/2014/main" id="{3F8FA062-29A2-4045-A744-9518D1FEE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5852" name="Text Box 60">
            <a:extLst>
              <a:ext uri="{FF2B5EF4-FFF2-40B4-BE49-F238E27FC236}">
                <a16:creationId xmlns:a16="http://schemas.microsoft.com/office/drawing/2014/main" id="{93BB8F02-31C6-46E5-82D1-5F2669B0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53" name="Text Box 61">
            <a:extLst>
              <a:ext uri="{FF2B5EF4-FFF2-40B4-BE49-F238E27FC236}">
                <a16:creationId xmlns:a16="http://schemas.microsoft.com/office/drawing/2014/main" id="{F96EBA5E-7A90-43BA-A83A-81B8A7B6E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5854" name="Text Box 62">
            <a:extLst>
              <a:ext uri="{FF2B5EF4-FFF2-40B4-BE49-F238E27FC236}">
                <a16:creationId xmlns:a16="http://schemas.microsoft.com/office/drawing/2014/main" id="{05DCDC6D-CD35-46A2-A451-2E7B2A144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55" name="Text Box 63">
            <a:extLst>
              <a:ext uri="{FF2B5EF4-FFF2-40B4-BE49-F238E27FC236}">
                <a16:creationId xmlns:a16="http://schemas.microsoft.com/office/drawing/2014/main" id="{E9A9DA13-29D2-4657-98BE-E5F8F2541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5860" name="Text Box 68">
            <a:extLst>
              <a:ext uri="{FF2B5EF4-FFF2-40B4-BE49-F238E27FC236}">
                <a16:creationId xmlns:a16="http://schemas.microsoft.com/office/drawing/2014/main" id="{C0E9ADE9-1EEF-4172-822E-1C40C710C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5861" name="Text Box 69">
            <a:extLst>
              <a:ext uri="{FF2B5EF4-FFF2-40B4-BE49-F238E27FC236}">
                <a16:creationId xmlns:a16="http://schemas.microsoft.com/office/drawing/2014/main" id="{25711C02-5A95-4FBD-BE29-C7E45F546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51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62" name="Text Box 70">
            <a:extLst>
              <a:ext uri="{FF2B5EF4-FFF2-40B4-BE49-F238E27FC236}">
                <a16:creationId xmlns:a16="http://schemas.microsoft.com/office/drawing/2014/main" id="{F2BC472B-6F93-4EF9-9954-DF7E25D72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5863" name="Text Box 71">
            <a:extLst>
              <a:ext uri="{FF2B5EF4-FFF2-40B4-BE49-F238E27FC236}">
                <a16:creationId xmlns:a16="http://schemas.microsoft.com/office/drawing/2014/main" id="{DDDD4DC6-A813-4CDF-B9DC-4F9282509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64" name="Text Box 72">
            <a:extLst>
              <a:ext uri="{FF2B5EF4-FFF2-40B4-BE49-F238E27FC236}">
                <a16:creationId xmlns:a16="http://schemas.microsoft.com/office/drawing/2014/main" id="{3578EFD8-EFB5-4F98-9602-894463878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65" name="Text Box 73">
            <a:extLst>
              <a:ext uri="{FF2B5EF4-FFF2-40B4-BE49-F238E27FC236}">
                <a16:creationId xmlns:a16="http://schemas.microsoft.com/office/drawing/2014/main" id="{0F12DBD4-8A7E-4544-B875-194A6F64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5866" name="Text Box 74">
            <a:extLst>
              <a:ext uri="{FF2B5EF4-FFF2-40B4-BE49-F238E27FC236}">
                <a16:creationId xmlns:a16="http://schemas.microsoft.com/office/drawing/2014/main" id="{C1D81290-34BD-4E7E-9ABC-6B5DBAD59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67" name="Text Box 75">
            <a:extLst>
              <a:ext uri="{FF2B5EF4-FFF2-40B4-BE49-F238E27FC236}">
                <a16:creationId xmlns:a16="http://schemas.microsoft.com/office/drawing/2014/main" id="{EE925900-43E7-4E05-8A55-F20DEF9E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5868" name="Text Box 76">
            <a:extLst>
              <a:ext uri="{FF2B5EF4-FFF2-40B4-BE49-F238E27FC236}">
                <a16:creationId xmlns:a16="http://schemas.microsoft.com/office/drawing/2014/main" id="{50B89613-CD79-4DCF-A7C4-E5C6494E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5869" name="Freeform 77">
            <a:extLst>
              <a:ext uri="{FF2B5EF4-FFF2-40B4-BE49-F238E27FC236}">
                <a16:creationId xmlns:a16="http://schemas.microsoft.com/office/drawing/2014/main" id="{F95BE229-5ECE-4659-A86D-CF03338FECFA}"/>
              </a:ext>
            </a:extLst>
          </p:cNvPr>
          <p:cNvSpPr>
            <a:spLocks/>
          </p:cNvSpPr>
          <p:nvPr/>
        </p:nvSpPr>
        <p:spPr bwMode="auto">
          <a:xfrm>
            <a:off x="1663700" y="1981200"/>
            <a:ext cx="8547100" cy="4737100"/>
          </a:xfrm>
          <a:custGeom>
            <a:avLst/>
            <a:gdLst>
              <a:gd name="T0" fmla="*/ 40 w 5384"/>
              <a:gd name="T1" fmla="*/ 776 h 2984"/>
              <a:gd name="T2" fmla="*/ 376 w 5384"/>
              <a:gd name="T3" fmla="*/ 544 h 2984"/>
              <a:gd name="T4" fmla="*/ 584 w 5384"/>
              <a:gd name="T5" fmla="*/ 464 h 2984"/>
              <a:gd name="T6" fmla="*/ 1440 w 5384"/>
              <a:gd name="T7" fmla="*/ 280 h 2984"/>
              <a:gd name="T8" fmla="*/ 2408 w 5384"/>
              <a:gd name="T9" fmla="*/ 264 h 2984"/>
              <a:gd name="T10" fmla="*/ 2664 w 5384"/>
              <a:gd name="T11" fmla="*/ 312 h 2984"/>
              <a:gd name="T12" fmla="*/ 3928 w 5384"/>
              <a:gd name="T13" fmla="*/ 336 h 2984"/>
              <a:gd name="T14" fmla="*/ 4632 w 5384"/>
              <a:gd name="T15" fmla="*/ 312 h 2984"/>
              <a:gd name="T16" fmla="*/ 4840 w 5384"/>
              <a:gd name="T17" fmla="*/ 243 h 2984"/>
              <a:gd name="T18" fmla="*/ 5128 w 5384"/>
              <a:gd name="T19" fmla="*/ 8 h 2984"/>
              <a:gd name="T20" fmla="*/ 5331 w 5384"/>
              <a:gd name="T21" fmla="*/ 181 h 2984"/>
              <a:gd name="T22" fmla="*/ 5384 w 5384"/>
              <a:gd name="T23" fmla="*/ 384 h 2984"/>
              <a:gd name="T24" fmla="*/ 5304 w 5384"/>
              <a:gd name="T25" fmla="*/ 824 h 2984"/>
              <a:gd name="T26" fmla="*/ 5032 w 5384"/>
              <a:gd name="T27" fmla="*/ 1024 h 2984"/>
              <a:gd name="T28" fmla="*/ 4528 w 5384"/>
              <a:gd name="T29" fmla="*/ 992 h 2984"/>
              <a:gd name="T30" fmla="*/ 4072 w 5384"/>
              <a:gd name="T31" fmla="*/ 1003 h 2984"/>
              <a:gd name="T32" fmla="*/ 3763 w 5384"/>
              <a:gd name="T33" fmla="*/ 1077 h 2984"/>
              <a:gd name="T34" fmla="*/ 3357 w 5384"/>
              <a:gd name="T35" fmla="*/ 1173 h 2984"/>
              <a:gd name="T36" fmla="*/ 3187 w 5384"/>
              <a:gd name="T37" fmla="*/ 1184 h 2984"/>
              <a:gd name="T38" fmla="*/ 2792 w 5384"/>
              <a:gd name="T39" fmla="*/ 1248 h 2984"/>
              <a:gd name="T40" fmla="*/ 2304 w 5384"/>
              <a:gd name="T41" fmla="*/ 1360 h 2984"/>
              <a:gd name="T42" fmla="*/ 1976 w 5384"/>
              <a:gd name="T43" fmla="*/ 1480 h 2984"/>
              <a:gd name="T44" fmla="*/ 1936 w 5384"/>
              <a:gd name="T45" fmla="*/ 1520 h 2984"/>
              <a:gd name="T46" fmla="*/ 1848 w 5384"/>
              <a:gd name="T47" fmla="*/ 1712 h 2984"/>
              <a:gd name="T48" fmla="*/ 1720 w 5384"/>
              <a:gd name="T49" fmla="*/ 2080 h 2984"/>
              <a:gd name="T50" fmla="*/ 1800 w 5384"/>
              <a:gd name="T51" fmla="*/ 2808 h 2984"/>
              <a:gd name="T52" fmla="*/ 1680 w 5384"/>
              <a:gd name="T53" fmla="*/ 2880 h 2984"/>
              <a:gd name="T54" fmla="*/ 1088 w 5384"/>
              <a:gd name="T55" fmla="*/ 2960 h 2984"/>
              <a:gd name="T56" fmla="*/ 960 w 5384"/>
              <a:gd name="T57" fmla="*/ 2912 h 2984"/>
              <a:gd name="T58" fmla="*/ 752 w 5384"/>
              <a:gd name="T59" fmla="*/ 2536 h 2984"/>
              <a:gd name="T60" fmla="*/ 664 w 5384"/>
              <a:gd name="T61" fmla="*/ 2280 h 2984"/>
              <a:gd name="T62" fmla="*/ 608 w 5384"/>
              <a:gd name="T63" fmla="*/ 2072 h 2984"/>
              <a:gd name="T64" fmla="*/ 464 w 5384"/>
              <a:gd name="T65" fmla="*/ 1808 h 2984"/>
              <a:gd name="T66" fmla="*/ 368 w 5384"/>
              <a:gd name="T67" fmla="*/ 1528 h 2984"/>
              <a:gd name="T68" fmla="*/ 240 w 5384"/>
              <a:gd name="T69" fmla="*/ 1328 h 2984"/>
              <a:gd name="T70" fmla="*/ 168 w 5384"/>
              <a:gd name="T71" fmla="*/ 1256 h 2984"/>
              <a:gd name="T72" fmla="*/ 136 w 5384"/>
              <a:gd name="T73" fmla="*/ 1208 h 2984"/>
              <a:gd name="T74" fmla="*/ 0 w 5384"/>
              <a:gd name="T75" fmla="*/ 992 h 2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384" h="2984">
                <a:moveTo>
                  <a:pt x="0" y="992"/>
                </a:moveTo>
                <a:cubicBezTo>
                  <a:pt x="12" y="932"/>
                  <a:pt x="8" y="824"/>
                  <a:pt x="40" y="776"/>
                </a:cubicBezTo>
                <a:cubicBezTo>
                  <a:pt x="95" y="694"/>
                  <a:pt x="199" y="659"/>
                  <a:pt x="280" y="608"/>
                </a:cubicBezTo>
                <a:cubicBezTo>
                  <a:pt x="312" y="587"/>
                  <a:pt x="346" y="569"/>
                  <a:pt x="376" y="544"/>
                </a:cubicBezTo>
                <a:cubicBezTo>
                  <a:pt x="385" y="537"/>
                  <a:pt x="390" y="526"/>
                  <a:pt x="400" y="520"/>
                </a:cubicBezTo>
                <a:cubicBezTo>
                  <a:pt x="458" y="485"/>
                  <a:pt x="523" y="488"/>
                  <a:pt x="584" y="464"/>
                </a:cubicBezTo>
                <a:cubicBezTo>
                  <a:pt x="772" y="389"/>
                  <a:pt x="964" y="328"/>
                  <a:pt x="1168" y="312"/>
                </a:cubicBezTo>
                <a:cubicBezTo>
                  <a:pt x="1259" y="297"/>
                  <a:pt x="1348" y="286"/>
                  <a:pt x="1440" y="280"/>
                </a:cubicBezTo>
                <a:cubicBezTo>
                  <a:pt x="1507" y="269"/>
                  <a:pt x="1574" y="269"/>
                  <a:pt x="1640" y="256"/>
                </a:cubicBezTo>
                <a:cubicBezTo>
                  <a:pt x="1896" y="259"/>
                  <a:pt x="2152" y="257"/>
                  <a:pt x="2408" y="264"/>
                </a:cubicBezTo>
                <a:cubicBezTo>
                  <a:pt x="2435" y="265"/>
                  <a:pt x="2488" y="280"/>
                  <a:pt x="2488" y="280"/>
                </a:cubicBezTo>
                <a:cubicBezTo>
                  <a:pt x="2543" y="317"/>
                  <a:pt x="2594" y="308"/>
                  <a:pt x="2664" y="312"/>
                </a:cubicBezTo>
                <a:cubicBezTo>
                  <a:pt x="2779" y="318"/>
                  <a:pt x="2893" y="322"/>
                  <a:pt x="3008" y="328"/>
                </a:cubicBezTo>
                <a:cubicBezTo>
                  <a:pt x="3277" y="395"/>
                  <a:pt x="3886" y="336"/>
                  <a:pt x="3928" y="336"/>
                </a:cubicBezTo>
                <a:cubicBezTo>
                  <a:pt x="4164" y="334"/>
                  <a:pt x="4305" y="322"/>
                  <a:pt x="4422" y="318"/>
                </a:cubicBezTo>
                <a:cubicBezTo>
                  <a:pt x="4539" y="314"/>
                  <a:pt x="4574" y="320"/>
                  <a:pt x="4632" y="312"/>
                </a:cubicBezTo>
                <a:cubicBezTo>
                  <a:pt x="4679" y="300"/>
                  <a:pt x="4722" y="287"/>
                  <a:pt x="4768" y="272"/>
                </a:cubicBezTo>
                <a:cubicBezTo>
                  <a:pt x="4804" y="260"/>
                  <a:pt x="4803" y="251"/>
                  <a:pt x="4840" y="243"/>
                </a:cubicBezTo>
                <a:cubicBezTo>
                  <a:pt x="4908" y="228"/>
                  <a:pt x="4912" y="89"/>
                  <a:pt x="4979" y="72"/>
                </a:cubicBezTo>
                <a:cubicBezTo>
                  <a:pt x="5003" y="75"/>
                  <a:pt x="5105" y="0"/>
                  <a:pt x="5128" y="8"/>
                </a:cubicBezTo>
                <a:cubicBezTo>
                  <a:pt x="5137" y="11"/>
                  <a:pt x="5258" y="62"/>
                  <a:pt x="5267" y="64"/>
                </a:cubicBezTo>
                <a:cubicBezTo>
                  <a:pt x="5309" y="73"/>
                  <a:pt x="5288" y="178"/>
                  <a:pt x="5331" y="181"/>
                </a:cubicBezTo>
                <a:cubicBezTo>
                  <a:pt x="5358" y="221"/>
                  <a:pt x="5324" y="299"/>
                  <a:pt x="5368" y="328"/>
                </a:cubicBezTo>
                <a:cubicBezTo>
                  <a:pt x="5372" y="339"/>
                  <a:pt x="5384" y="374"/>
                  <a:pt x="5384" y="384"/>
                </a:cubicBezTo>
                <a:cubicBezTo>
                  <a:pt x="5384" y="532"/>
                  <a:pt x="5383" y="642"/>
                  <a:pt x="5320" y="768"/>
                </a:cubicBezTo>
                <a:cubicBezTo>
                  <a:pt x="5310" y="787"/>
                  <a:pt x="5312" y="803"/>
                  <a:pt x="5304" y="824"/>
                </a:cubicBezTo>
                <a:cubicBezTo>
                  <a:pt x="5284" y="876"/>
                  <a:pt x="5228" y="915"/>
                  <a:pt x="5176" y="928"/>
                </a:cubicBezTo>
                <a:cubicBezTo>
                  <a:pt x="5135" y="969"/>
                  <a:pt x="5094" y="1019"/>
                  <a:pt x="5032" y="1024"/>
                </a:cubicBezTo>
                <a:cubicBezTo>
                  <a:pt x="4971" y="1029"/>
                  <a:pt x="4909" y="1029"/>
                  <a:pt x="4848" y="1032"/>
                </a:cubicBezTo>
                <a:cubicBezTo>
                  <a:pt x="4741" y="1019"/>
                  <a:pt x="4635" y="1005"/>
                  <a:pt x="4528" y="992"/>
                </a:cubicBezTo>
                <a:cubicBezTo>
                  <a:pt x="4455" y="968"/>
                  <a:pt x="4378" y="955"/>
                  <a:pt x="4304" y="936"/>
                </a:cubicBezTo>
                <a:cubicBezTo>
                  <a:pt x="4229" y="939"/>
                  <a:pt x="4146" y="996"/>
                  <a:pt x="4072" y="1003"/>
                </a:cubicBezTo>
                <a:cubicBezTo>
                  <a:pt x="4037" y="1006"/>
                  <a:pt x="3979" y="1051"/>
                  <a:pt x="3944" y="1056"/>
                </a:cubicBezTo>
                <a:cubicBezTo>
                  <a:pt x="3901" y="1070"/>
                  <a:pt x="3810" y="1070"/>
                  <a:pt x="3763" y="1077"/>
                </a:cubicBezTo>
                <a:cubicBezTo>
                  <a:pt x="3680" y="1089"/>
                  <a:pt x="3612" y="1117"/>
                  <a:pt x="3539" y="1120"/>
                </a:cubicBezTo>
                <a:cubicBezTo>
                  <a:pt x="3495" y="1127"/>
                  <a:pt x="3398" y="1153"/>
                  <a:pt x="3357" y="1173"/>
                </a:cubicBezTo>
                <a:cubicBezTo>
                  <a:pt x="3302" y="1201"/>
                  <a:pt x="3307" y="1156"/>
                  <a:pt x="3240" y="1173"/>
                </a:cubicBezTo>
                <a:cubicBezTo>
                  <a:pt x="3240" y="1162"/>
                  <a:pt x="3215" y="1181"/>
                  <a:pt x="3187" y="1184"/>
                </a:cubicBezTo>
                <a:cubicBezTo>
                  <a:pt x="3159" y="1187"/>
                  <a:pt x="3138" y="1181"/>
                  <a:pt x="3072" y="1192"/>
                </a:cubicBezTo>
                <a:cubicBezTo>
                  <a:pt x="2978" y="1215"/>
                  <a:pt x="2888" y="1239"/>
                  <a:pt x="2792" y="1248"/>
                </a:cubicBezTo>
                <a:cubicBezTo>
                  <a:pt x="2755" y="1257"/>
                  <a:pt x="2718" y="1275"/>
                  <a:pt x="2680" y="1280"/>
                </a:cubicBezTo>
                <a:cubicBezTo>
                  <a:pt x="2552" y="1298"/>
                  <a:pt x="2428" y="1323"/>
                  <a:pt x="2304" y="1360"/>
                </a:cubicBezTo>
                <a:cubicBezTo>
                  <a:pt x="2240" y="1379"/>
                  <a:pt x="2163" y="1394"/>
                  <a:pt x="2104" y="1424"/>
                </a:cubicBezTo>
                <a:cubicBezTo>
                  <a:pt x="2064" y="1444"/>
                  <a:pt x="2018" y="1466"/>
                  <a:pt x="1976" y="1480"/>
                </a:cubicBezTo>
                <a:cubicBezTo>
                  <a:pt x="1971" y="1488"/>
                  <a:pt x="1967" y="1497"/>
                  <a:pt x="1960" y="1504"/>
                </a:cubicBezTo>
                <a:cubicBezTo>
                  <a:pt x="1953" y="1511"/>
                  <a:pt x="1942" y="1513"/>
                  <a:pt x="1936" y="1520"/>
                </a:cubicBezTo>
                <a:cubicBezTo>
                  <a:pt x="1923" y="1534"/>
                  <a:pt x="1915" y="1552"/>
                  <a:pt x="1904" y="1568"/>
                </a:cubicBezTo>
                <a:cubicBezTo>
                  <a:pt x="1876" y="1610"/>
                  <a:pt x="1876" y="1671"/>
                  <a:pt x="1848" y="1712"/>
                </a:cubicBezTo>
                <a:cubicBezTo>
                  <a:pt x="1829" y="1740"/>
                  <a:pt x="1819" y="1768"/>
                  <a:pt x="1808" y="1800"/>
                </a:cubicBezTo>
                <a:cubicBezTo>
                  <a:pt x="1792" y="1911"/>
                  <a:pt x="1754" y="1978"/>
                  <a:pt x="1720" y="2080"/>
                </a:cubicBezTo>
                <a:cubicBezTo>
                  <a:pt x="1695" y="2255"/>
                  <a:pt x="1609" y="2517"/>
                  <a:pt x="1792" y="2608"/>
                </a:cubicBezTo>
                <a:cubicBezTo>
                  <a:pt x="1817" y="2682"/>
                  <a:pt x="1831" y="2706"/>
                  <a:pt x="1800" y="2808"/>
                </a:cubicBezTo>
                <a:cubicBezTo>
                  <a:pt x="1790" y="2841"/>
                  <a:pt x="1751" y="2835"/>
                  <a:pt x="1728" y="2848"/>
                </a:cubicBezTo>
                <a:cubicBezTo>
                  <a:pt x="1711" y="2857"/>
                  <a:pt x="1680" y="2880"/>
                  <a:pt x="1680" y="2880"/>
                </a:cubicBezTo>
                <a:cubicBezTo>
                  <a:pt x="1649" y="2926"/>
                  <a:pt x="1640" y="2965"/>
                  <a:pt x="1584" y="2984"/>
                </a:cubicBezTo>
                <a:cubicBezTo>
                  <a:pt x="1367" y="2979"/>
                  <a:pt x="1271" y="2973"/>
                  <a:pt x="1088" y="2960"/>
                </a:cubicBezTo>
                <a:cubicBezTo>
                  <a:pt x="1072" y="2957"/>
                  <a:pt x="1055" y="2958"/>
                  <a:pt x="1040" y="2952"/>
                </a:cubicBezTo>
                <a:cubicBezTo>
                  <a:pt x="1012" y="2942"/>
                  <a:pt x="960" y="2912"/>
                  <a:pt x="960" y="2912"/>
                </a:cubicBezTo>
                <a:cubicBezTo>
                  <a:pt x="915" y="2844"/>
                  <a:pt x="899" y="2774"/>
                  <a:pt x="864" y="2704"/>
                </a:cubicBezTo>
                <a:cubicBezTo>
                  <a:pt x="836" y="2649"/>
                  <a:pt x="784" y="2586"/>
                  <a:pt x="752" y="2536"/>
                </a:cubicBezTo>
                <a:cubicBezTo>
                  <a:pt x="746" y="2527"/>
                  <a:pt x="739" y="2487"/>
                  <a:pt x="736" y="2480"/>
                </a:cubicBezTo>
                <a:cubicBezTo>
                  <a:pt x="711" y="2413"/>
                  <a:pt x="701" y="2342"/>
                  <a:pt x="664" y="2280"/>
                </a:cubicBezTo>
                <a:cubicBezTo>
                  <a:pt x="641" y="2165"/>
                  <a:pt x="673" y="2307"/>
                  <a:pt x="640" y="2208"/>
                </a:cubicBezTo>
                <a:cubicBezTo>
                  <a:pt x="625" y="2164"/>
                  <a:pt x="623" y="2116"/>
                  <a:pt x="608" y="2072"/>
                </a:cubicBezTo>
                <a:cubicBezTo>
                  <a:pt x="587" y="2010"/>
                  <a:pt x="530" y="1952"/>
                  <a:pt x="496" y="1896"/>
                </a:cubicBezTo>
                <a:cubicBezTo>
                  <a:pt x="488" y="1865"/>
                  <a:pt x="471" y="1839"/>
                  <a:pt x="464" y="1808"/>
                </a:cubicBezTo>
                <a:cubicBezTo>
                  <a:pt x="447" y="1731"/>
                  <a:pt x="448" y="1655"/>
                  <a:pt x="408" y="1584"/>
                </a:cubicBezTo>
                <a:cubicBezTo>
                  <a:pt x="397" y="1564"/>
                  <a:pt x="383" y="1545"/>
                  <a:pt x="368" y="1528"/>
                </a:cubicBezTo>
                <a:cubicBezTo>
                  <a:pt x="350" y="1508"/>
                  <a:pt x="312" y="1472"/>
                  <a:pt x="312" y="1472"/>
                </a:cubicBezTo>
                <a:cubicBezTo>
                  <a:pt x="302" y="1434"/>
                  <a:pt x="269" y="1354"/>
                  <a:pt x="240" y="1328"/>
                </a:cubicBezTo>
                <a:cubicBezTo>
                  <a:pt x="226" y="1315"/>
                  <a:pt x="192" y="1296"/>
                  <a:pt x="192" y="1296"/>
                </a:cubicBezTo>
                <a:cubicBezTo>
                  <a:pt x="184" y="1283"/>
                  <a:pt x="177" y="1268"/>
                  <a:pt x="168" y="1256"/>
                </a:cubicBezTo>
                <a:cubicBezTo>
                  <a:pt x="161" y="1247"/>
                  <a:pt x="150" y="1241"/>
                  <a:pt x="144" y="1232"/>
                </a:cubicBezTo>
                <a:cubicBezTo>
                  <a:pt x="139" y="1225"/>
                  <a:pt x="140" y="1215"/>
                  <a:pt x="136" y="1208"/>
                </a:cubicBezTo>
                <a:cubicBezTo>
                  <a:pt x="112" y="1165"/>
                  <a:pt x="83" y="1123"/>
                  <a:pt x="48" y="1088"/>
                </a:cubicBezTo>
                <a:cubicBezTo>
                  <a:pt x="34" y="1046"/>
                  <a:pt x="24" y="1028"/>
                  <a:pt x="0" y="99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32B82C5C-3F1E-448D-9F21-E5D076DAE37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1FB4334E-8D7A-490D-AD2C-C626A1473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CED5468-DFFC-4506-A40E-81387012251F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19" name="Oval 3">
            <a:extLst>
              <a:ext uri="{FF2B5EF4-FFF2-40B4-BE49-F238E27FC236}">
                <a16:creationId xmlns:a16="http://schemas.microsoft.com/office/drawing/2014/main" id="{94D98755-851C-40C4-BE3B-0D36362CC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46820" name="Oval 4">
            <a:extLst>
              <a:ext uri="{FF2B5EF4-FFF2-40B4-BE49-F238E27FC236}">
                <a16:creationId xmlns:a16="http://schemas.microsoft.com/office/drawing/2014/main" id="{E0C48A5C-040A-4C7D-A5CB-E69ABF01E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6821" name="Oval 5">
            <a:extLst>
              <a:ext uri="{FF2B5EF4-FFF2-40B4-BE49-F238E27FC236}">
                <a16:creationId xmlns:a16="http://schemas.microsoft.com/office/drawing/2014/main" id="{2CEB7D0F-D762-4872-A4E3-793B0F5AF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6822" name="Oval 6">
            <a:extLst>
              <a:ext uri="{FF2B5EF4-FFF2-40B4-BE49-F238E27FC236}">
                <a16:creationId xmlns:a16="http://schemas.microsoft.com/office/drawing/2014/main" id="{7BF84D95-5F56-4CD2-80C1-65433D46E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46823" name="Oval 7">
            <a:extLst>
              <a:ext uri="{FF2B5EF4-FFF2-40B4-BE49-F238E27FC236}">
                <a16:creationId xmlns:a16="http://schemas.microsoft.com/office/drawing/2014/main" id="{97D8757B-79E6-493B-9009-274CD523C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46824" name="Oval 8">
            <a:extLst>
              <a:ext uri="{FF2B5EF4-FFF2-40B4-BE49-F238E27FC236}">
                <a16:creationId xmlns:a16="http://schemas.microsoft.com/office/drawing/2014/main" id="{7536803C-B253-47C1-954A-0C978A04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46825" name="Oval 9">
            <a:extLst>
              <a:ext uri="{FF2B5EF4-FFF2-40B4-BE49-F238E27FC236}">
                <a16:creationId xmlns:a16="http://schemas.microsoft.com/office/drawing/2014/main" id="{C9ACFC8E-7F74-40CB-939B-CFEC7AC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46826" name="Oval 10">
            <a:extLst>
              <a:ext uri="{FF2B5EF4-FFF2-40B4-BE49-F238E27FC236}">
                <a16:creationId xmlns:a16="http://schemas.microsoft.com/office/drawing/2014/main" id="{761CC196-FD52-413E-9E23-4508006A9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46827" name="AutoShape 11">
            <a:extLst>
              <a:ext uri="{FF2B5EF4-FFF2-40B4-BE49-F238E27FC236}">
                <a16:creationId xmlns:a16="http://schemas.microsoft.com/office/drawing/2014/main" id="{BDD980B9-F215-46BB-B8C5-ACA4D8C1C468}"/>
              </a:ext>
            </a:extLst>
          </p:cNvPr>
          <p:cNvCxnSpPr>
            <a:cxnSpLocks noChangeShapeType="1"/>
            <a:stCxn id="546819" idx="7"/>
            <a:endCxn id="546822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28" name="AutoShape 12">
            <a:extLst>
              <a:ext uri="{FF2B5EF4-FFF2-40B4-BE49-F238E27FC236}">
                <a16:creationId xmlns:a16="http://schemas.microsoft.com/office/drawing/2014/main" id="{D9A721BC-866A-4304-B35B-2319744D92F1}"/>
              </a:ext>
            </a:extLst>
          </p:cNvPr>
          <p:cNvCxnSpPr>
            <a:cxnSpLocks noChangeShapeType="1"/>
            <a:stCxn id="546819" idx="6"/>
            <a:endCxn id="546823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29" name="AutoShape 13">
            <a:extLst>
              <a:ext uri="{FF2B5EF4-FFF2-40B4-BE49-F238E27FC236}">
                <a16:creationId xmlns:a16="http://schemas.microsoft.com/office/drawing/2014/main" id="{2B65B645-8893-4DAA-9B43-5247AB758F8B}"/>
              </a:ext>
            </a:extLst>
          </p:cNvPr>
          <p:cNvCxnSpPr>
            <a:cxnSpLocks noChangeShapeType="1"/>
            <a:stCxn id="546819" idx="5"/>
            <a:endCxn id="546824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0" name="AutoShape 14">
            <a:extLst>
              <a:ext uri="{FF2B5EF4-FFF2-40B4-BE49-F238E27FC236}">
                <a16:creationId xmlns:a16="http://schemas.microsoft.com/office/drawing/2014/main" id="{7F190C6A-1B86-4CC3-8FEC-AE9B3F26972A}"/>
              </a:ext>
            </a:extLst>
          </p:cNvPr>
          <p:cNvCxnSpPr>
            <a:cxnSpLocks noChangeShapeType="1"/>
            <a:stCxn id="546823" idx="7"/>
            <a:endCxn id="546820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1" name="AutoShape 15">
            <a:extLst>
              <a:ext uri="{FF2B5EF4-FFF2-40B4-BE49-F238E27FC236}">
                <a16:creationId xmlns:a16="http://schemas.microsoft.com/office/drawing/2014/main" id="{4B879487-5F30-4143-B2EB-FACAFF6B5E64}"/>
              </a:ext>
            </a:extLst>
          </p:cNvPr>
          <p:cNvCxnSpPr>
            <a:cxnSpLocks noChangeShapeType="1"/>
            <a:stCxn id="546825" idx="7"/>
            <a:endCxn id="546820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2" name="AutoShape 16">
            <a:extLst>
              <a:ext uri="{FF2B5EF4-FFF2-40B4-BE49-F238E27FC236}">
                <a16:creationId xmlns:a16="http://schemas.microsoft.com/office/drawing/2014/main" id="{07A1A8C0-0DC4-4FE7-8DD4-4EB04E25B882}"/>
              </a:ext>
            </a:extLst>
          </p:cNvPr>
          <p:cNvCxnSpPr>
            <a:cxnSpLocks noChangeShapeType="1"/>
            <a:stCxn id="546823" idx="5"/>
            <a:endCxn id="546826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3" name="AutoShape 17">
            <a:extLst>
              <a:ext uri="{FF2B5EF4-FFF2-40B4-BE49-F238E27FC236}">
                <a16:creationId xmlns:a16="http://schemas.microsoft.com/office/drawing/2014/main" id="{13F74269-7197-455E-8525-399C1A9C51EF}"/>
              </a:ext>
            </a:extLst>
          </p:cNvPr>
          <p:cNvCxnSpPr>
            <a:cxnSpLocks noChangeShapeType="1"/>
            <a:stCxn id="546826" idx="5"/>
            <a:endCxn id="546821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4" name="AutoShape 18">
            <a:extLst>
              <a:ext uri="{FF2B5EF4-FFF2-40B4-BE49-F238E27FC236}">
                <a16:creationId xmlns:a16="http://schemas.microsoft.com/office/drawing/2014/main" id="{34561DAB-4D16-4345-AA5E-C1975D03DD91}"/>
              </a:ext>
            </a:extLst>
          </p:cNvPr>
          <p:cNvCxnSpPr>
            <a:cxnSpLocks noChangeShapeType="1"/>
            <a:stCxn id="546826" idx="6"/>
            <a:endCxn id="546825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5" name="AutoShape 19">
            <a:extLst>
              <a:ext uri="{FF2B5EF4-FFF2-40B4-BE49-F238E27FC236}">
                <a16:creationId xmlns:a16="http://schemas.microsoft.com/office/drawing/2014/main" id="{5C89E1A1-0974-4082-A7B3-618188E63964}"/>
              </a:ext>
            </a:extLst>
          </p:cNvPr>
          <p:cNvCxnSpPr>
            <a:cxnSpLocks noChangeShapeType="1"/>
            <a:stCxn id="546825" idx="4"/>
            <a:endCxn id="546821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6" name="AutoShape 20">
            <a:extLst>
              <a:ext uri="{FF2B5EF4-FFF2-40B4-BE49-F238E27FC236}">
                <a16:creationId xmlns:a16="http://schemas.microsoft.com/office/drawing/2014/main" id="{EAC8EA27-1905-4E7E-A4C7-062D677B1D54}"/>
              </a:ext>
            </a:extLst>
          </p:cNvPr>
          <p:cNvCxnSpPr>
            <a:cxnSpLocks noChangeShapeType="1"/>
            <a:stCxn id="546820" idx="3"/>
            <a:endCxn id="546826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7" name="AutoShape 21">
            <a:extLst>
              <a:ext uri="{FF2B5EF4-FFF2-40B4-BE49-F238E27FC236}">
                <a16:creationId xmlns:a16="http://schemas.microsoft.com/office/drawing/2014/main" id="{983E2799-C2DF-4B34-AC5E-06AF122FBEB5}"/>
              </a:ext>
            </a:extLst>
          </p:cNvPr>
          <p:cNvCxnSpPr>
            <a:cxnSpLocks noChangeShapeType="1"/>
            <a:stCxn id="546823" idx="4"/>
            <a:endCxn id="546824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8" name="AutoShape 22">
            <a:extLst>
              <a:ext uri="{FF2B5EF4-FFF2-40B4-BE49-F238E27FC236}">
                <a16:creationId xmlns:a16="http://schemas.microsoft.com/office/drawing/2014/main" id="{673CAF77-D9A2-464F-936F-0CC9747C5E1D}"/>
              </a:ext>
            </a:extLst>
          </p:cNvPr>
          <p:cNvCxnSpPr>
            <a:cxnSpLocks noChangeShapeType="1"/>
            <a:stCxn id="546824" idx="6"/>
            <a:endCxn id="546826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39" name="AutoShape 23">
            <a:extLst>
              <a:ext uri="{FF2B5EF4-FFF2-40B4-BE49-F238E27FC236}">
                <a16:creationId xmlns:a16="http://schemas.microsoft.com/office/drawing/2014/main" id="{F04DEEBC-FCB2-46D4-B70C-AFFA937123D6}"/>
              </a:ext>
            </a:extLst>
          </p:cNvPr>
          <p:cNvCxnSpPr>
            <a:cxnSpLocks noChangeShapeType="1"/>
            <a:stCxn id="546822" idx="6"/>
            <a:endCxn id="546820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40" name="AutoShape 24">
            <a:extLst>
              <a:ext uri="{FF2B5EF4-FFF2-40B4-BE49-F238E27FC236}">
                <a16:creationId xmlns:a16="http://schemas.microsoft.com/office/drawing/2014/main" id="{E11B4012-2900-4465-A7F6-9863BAB2E6D2}"/>
              </a:ext>
            </a:extLst>
          </p:cNvPr>
          <p:cNvCxnSpPr>
            <a:cxnSpLocks noChangeShapeType="1"/>
            <a:stCxn id="546824" idx="6"/>
            <a:endCxn id="546821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6841" name="AutoShape 25">
            <a:extLst>
              <a:ext uri="{FF2B5EF4-FFF2-40B4-BE49-F238E27FC236}">
                <a16:creationId xmlns:a16="http://schemas.microsoft.com/office/drawing/2014/main" id="{E46EF5E5-AAE1-48BB-BABA-35EC93EF9AEB}"/>
              </a:ext>
            </a:extLst>
          </p:cNvPr>
          <p:cNvCxnSpPr>
            <a:cxnSpLocks noChangeShapeType="1"/>
            <a:stCxn id="546820" idx="5"/>
            <a:endCxn id="546821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6843" name="Text Box 27">
            <a:extLst>
              <a:ext uri="{FF2B5EF4-FFF2-40B4-BE49-F238E27FC236}">
                <a16:creationId xmlns:a16="http://schemas.microsoft.com/office/drawing/2014/main" id="{B0C93BA8-1CF6-4131-B181-4C540F68D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46844" name="Text Box 28">
            <a:extLst>
              <a:ext uri="{FF2B5EF4-FFF2-40B4-BE49-F238E27FC236}">
                <a16:creationId xmlns:a16="http://schemas.microsoft.com/office/drawing/2014/main" id="{B76B2DEC-4633-437C-B429-55FA8A210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46845" name="Text Box 29">
            <a:extLst>
              <a:ext uri="{FF2B5EF4-FFF2-40B4-BE49-F238E27FC236}">
                <a16:creationId xmlns:a16="http://schemas.microsoft.com/office/drawing/2014/main" id="{09B3E22F-C1CC-4205-80DF-763B0585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46846" name="Text Box 30">
            <a:extLst>
              <a:ext uri="{FF2B5EF4-FFF2-40B4-BE49-F238E27FC236}">
                <a16:creationId xmlns:a16="http://schemas.microsoft.com/office/drawing/2014/main" id="{23A1D469-AE73-45ED-99B7-FAC6CA6D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46847" name="Text Box 31">
            <a:extLst>
              <a:ext uri="{FF2B5EF4-FFF2-40B4-BE49-F238E27FC236}">
                <a16:creationId xmlns:a16="http://schemas.microsoft.com/office/drawing/2014/main" id="{6CF03D9F-6D7E-4C38-9957-6EC73621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46848" name="Text Box 32">
            <a:extLst>
              <a:ext uri="{FF2B5EF4-FFF2-40B4-BE49-F238E27FC236}">
                <a16:creationId xmlns:a16="http://schemas.microsoft.com/office/drawing/2014/main" id="{F9713DA6-F437-4B41-A4BB-EBDB6321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46849" name="Text Box 33">
            <a:extLst>
              <a:ext uri="{FF2B5EF4-FFF2-40B4-BE49-F238E27FC236}">
                <a16:creationId xmlns:a16="http://schemas.microsoft.com/office/drawing/2014/main" id="{5D554CB1-7298-4729-A724-6E5711AD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46850" name="Text Box 34">
            <a:extLst>
              <a:ext uri="{FF2B5EF4-FFF2-40B4-BE49-F238E27FC236}">
                <a16:creationId xmlns:a16="http://schemas.microsoft.com/office/drawing/2014/main" id="{DC7D87B6-2BD7-40CF-B87C-C7515AB9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46851" name="Text Box 35">
            <a:extLst>
              <a:ext uri="{FF2B5EF4-FFF2-40B4-BE49-F238E27FC236}">
                <a16:creationId xmlns:a16="http://schemas.microsoft.com/office/drawing/2014/main" id="{C6E89FCB-0F36-47D4-81E8-533A5374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46852" name="Text Box 36">
            <a:extLst>
              <a:ext uri="{FF2B5EF4-FFF2-40B4-BE49-F238E27FC236}">
                <a16:creationId xmlns:a16="http://schemas.microsoft.com/office/drawing/2014/main" id="{F48DB04E-B05C-4729-A1CD-7B20B877B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46853" name="Text Box 37">
            <a:extLst>
              <a:ext uri="{FF2B5EF4-FFF2-40B4-BE49-F238E27FC236}">
                <a16:creationId xmlns:a16="http://schemas.microsoft.com/office/drawing/2014/main" id="{FC74A17B-5119-44B8-B949-9352DDF5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46854" name="Text Box 38">
            <a:extLst>
              <a:ext uri="{FF2B5EF4-FFF2-40B4-BE49-F238E27FC236}">
                <a16:creationId xmlns:a16="http://schemas.microsoft.com/office/drawing/2014/main" id="{E7B90055-8826-46F1-A26B-3E83F9F0A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6855" name="Text Box 39">
            <a:extLst>
              <a:ext uri="{FF2B5EF4-FFF2-40B4-BE49-F238E27FC236}">
                <a16:creationId xmlns:a16="http://schemas.microsoft.com/office/drawing/2014/main" id="{7B513EED-5331-4FE4-8974-8982F7A3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46856" name="Text Box 40">
            <a:extLst>
              <a:ext uri="{FF2B5EF4-FFF2-40B4-BE49-F238E27FC236}">
                <a16:creationId xmlns:a16="http://schemas.microsoft.com/office/drawing/2014/main" id="{A9C5D038-3712-4887-A83A-3F20F8749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6857" name="Text Box 41">
            <a:extLst>
              <a:ext uri="{FF2B5EF4-FFF2-40B4-BE49-F238E27FC236}">
                <a16:creationId xmlns:a16="http://schemas.microsoft.com/office/drawing/2014/main" id="{6517CED8-C6E2-434F-A5CA-348FCDE0D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58" name="Text Box 42">
            <a:extLst>
              <a:ext uri="{FF2B5EF4-FFF2-40B4-BE49-F238E27FC236}">
                <a16:creationId xmlns:a16="http://schemas.microsoft.com/office/drawing/2014/main" id="{CDB6BB1C-D76A-4D81-BFA6-607C36489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60" name="Text Box 44">
            <a:extLst>
              <a:ext uri="{FF2B5EF4-FFF2-40B4-BE49-F238E27FC236}">
                <a16:creationId xmlns:a16="http://schemas.microsoft.com/office/drawing/2014/main" id="{4FFC559A-580E-45F9-952B-A3586AE75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61" name="Text Box 45">
            <a:extLst>
              <a:ext uri="{FF2B5EF4-FFF2-40B4-BE49-F238E27FC236}">
                <a16:creationId xmlns:a16="http://schemas.microsoft.com/office/drawing/2014/main" id="{273BD4BA-F704-4C71-9B28-FEA4343B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62" name="Text Box 46">
            <a:extLst>
              <a:ext uri="{FF2B5EF4-FFF2-40B4-BE49-F238E27FC236}">
                <a16:creationId xmlns:a16="http://schemas.microsoft.com/office/drawing/2014/main" id="{D1D993D8-1936-4C37-A9F4-720C3865B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63" name="Text Box 47">
            <a:extLst>
              <a:ext uri="{FF2B5EF4-FFF2-40B4-BE49-F238E27FC236}">
                <a16:creationId xmlns:a16="http://schemas.microsoft.com/office/drawing/2014/main" id="{EC24AAC2-77D7-4679-9E43-74AEA09E7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64" name="Text Box 48">
            <a:extLst>
              <a:ext uri="{FF2B5EF4-FFF2-40B4-BE49-F238E27FC236}">
                <a16:creationId xmlns:a16="http://schemas.microsoft.com/office/drawing/2014/main" id="{2CD14B8C-D34A-421F-9400-E06246208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65" name="Text Box 49">
            <a:extLst>
              <a:ext uri="{FF2B5EF4-FFF2-40B4-BE49-F238E27FC236}">
                <a16:creationId xmlns:a16="http://schemas.microsoft.com/office/drawing/2014/main" id="{57443F41-2343-4934-96A6-83038679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25524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3, 6, 7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4, 5, t }</a:t>
            </a:r>
          </a:p>
        </p:txBody>
      </p:sp>
      <p:sp>
        <p:nvSpPr>
          <p:cNvPr id="546866" name="Text Box 50">
            <a:extLst>
              <a:ext uri="{FF2B5EF4-FFF2-40B4-BE49-F238E27FC236}">
                <a16:creationId xmlns:a16="http://schemas.microsoft.com/office/drawing/2014/main" id="{CD44D238-5C9B-42EA-BBC7-734CCE272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67" name="Text Box 51">
            <a:extLst>
              <a:ext uri="{FF2B5EF4-FFF2-40B4-BE49-F238E27FC236}">
                <a16:creationId xmlns:a16="http://schemas.microsoft.com/office/drawing/2014/main" id="{4EC89119-E728-4802-95E4-163C06FCC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6868" name="Text Box 52">
            <a:extLst>
              <a:ext uri="{FF2B5EF4-FFF2-40B4-BE49-F238E27FC236}">
                <a16:creationId xmlns:a16="http://schemas.microsoft.com/office/drawing/2014/main" id="{21704E64-AB2F-4EA7-8DAF-186851B7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69" name="Text Box 53">
            <a:extLst>
              <a:ext uri="{FF2B5EF4-FFF2-40B4-BE49-F238E27FC236}">
                <a16:creationId xmlns:a16="http://schemas.microsoft.com/office/drawing/2014/main" id="{6AA82DF2-1CA6-4BBB-945B-75459CCD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70" name="Text Box 54">
            <a:extLst>
              <a:ext uri="{FF2B5EF4-FFF2-40B4-BE49-F238E27FC236}">
                <a16:creationId xmlns:a16="http://schemas.microsoft.com/office/drawing/2014/main" id="{021A34C2-4488-4294-A587-577E63961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6871" name="Text Box 55">
            <a:extLst>
              <a:ext uri="{FF2B5EF4-FFF2-40B4-BE49-F238E27FC236}">
                <a16:creationId xmlns:a16="http://schemas.microsoft.com/office/drawing/2014/main" id="{F5F46BB0-F19E-4DD6-9FE4-B0C7178F1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6874" name="Text Box 58">
            <a:extLst>
              <a:ext uri="{FF2B5EF4-FFF2-40B4-BE49-F238E27FC236}">
                <a16:creationId xmlns:a16="http://schemas.microsoft.com/office/drawing/2014/main" id="{249B9CD3-1F03-4D3C-B353-1978CBAE9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75" name="Text Box 59">
            <a:extLst>
              <a:ext uri="{FF2B5EF4-FFF2-40B4-BE49-F238E27FC236}">
                <a16:creationId xmlns:a16="http://schemas.microsoft.com/office/drawing/2014/main" id="{6084C0C5-E41B-4FC7-BDE1-61B209D8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6876" name="Text Box 60">
            <a:extLst>
              <a:ext uri="{FF2B5EF4-FFF2-40B4-BE49-F238E27FC236}">
                <a16:creationId xmlns:a16="http://schemas.microsoft.com/office/drawing/2014/main" id="{E5589035-EE78-41EA-8C5B-85564C4D1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77" name="Text Box 61">
            <a:extLst>
              <a:ext uri="{FF2B5EF4-FFF2-40B4-BE49-F238E27FC236}">
                <a16:creationId xmlns:a16="http://schemas.microsoft.com/office/drawing/2014/main" id="{B25D3625-61E3-4A18-88D1-57810F66A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6878" name="Text Box 62">
            <a:extLst>
              <a:ext uri="{FF2B5EF4-FFF2-40B4-BE49-F238E27FC236}">
                <a16:creationId xmlns:a16="http://schemas.microsoft.com/office/drawing/2014/main" id="{49C4B530-F9DF-483C-A502-91A29245F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79" name="Text Box 63">
            <a:extLst>
              <a:ext uri="{FF2B5EF4-FFF2-40B4-BE49-F238E27FC236}">
                <a16:creationId xmlns:a16="http://schemas.microsoft.com/office/drawing/2014/main" id="{851156F8-4C3C-4E08-BB1A-FECE1A8E4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6881" name="Text Box 65">
            <a:extLst>
              <a:ext uri="{FF2B5EF4-FFF2-40B4-BE49-F238E27FC236}">
                <a16:creationId xmlns:a16="http://schemas.microsoft.com/office/drawing/2014/main" id="{9E3AD4A6-6E74-485D-B0EF-F36FDD72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6882" name="Text Box 66">
            <a:extLst>
              <a:ext uri="{FF2B5EF4-FFF2-40B4-BE49-F238E27FC236}">
                <a16:creationId xmlns:a16="http://schemas.microsoft.com/office/drawing/2014/main" id="{810030D2-8BDC-4EBA-B661-680C9B87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51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83" name="Text Box 67">
            <a:extLst>
              <a:ext uri="{FF2B5EF4-FFF2-40B4-BE49-F238E27FC236}">
                <a16:creationId xmlns:a16="http://schemas.microsoft.com/office/drawing/2014/main" id="{811DE680-CAFF-4BE5-B7E9-729AE31ED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6884" name="Text Box 68">
            <a:extLst>
              <a:ext uri="{FF2B5EF4-FFF2-40B4-BE49-F238E27FC236}">
                <a16:creationId xmlns:a16="http://schemas.microsoft.com/office/drawing/2014/main" id="{7AE1922E-0CBE-40B7-A92B-863166046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85" name="AutoShape 69">
            <a:extLst>
              <a:ext uri="{FF2B5EF4-FFF2-40B4-BE49-F238E27FC236}">
                <a16:creationId xmlns:a16="http://schemas.microsoft.com/office/drawing/2014/main" id="{93D2DA84-5607-4CD2-8472-73DEFEF45E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84864" y="51498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86" name="Text Box 70">
            <a:extLst>
              <a:ext uri="{FF2B5EF4-FFF2-40B4-BE49-F238E27FC236}">
                <a16:creationId xmlns:a16="http://schemas.microsoft.com/office/drawing/2014/main" id="{FFAE1BCB-73D7-488A-9972-E73169E2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4" y="5430838"/>
            <a:ext cx="127793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dirty="0">
                <a:solidFill>
                  <a:srgbClr val="A50021"/>
                </a:solidFill>
                <a:latin typeface="Comic Sans MS" panose="030F0702030302020204" pitchFamily="66" charset="0"/>
              </a:rPr>
              <a:t>min</a:t>
            </a:r>
          </a:p>
        </p:txBody>
      </p:sp>
      <p:sp>
        <p:nvSpPr>
          <p:cNvPr id="546887" name="Text Box 71">
            <a:extLst>
              <a:ext uri="{FF2B5EF4-FFF2-40B4-BE49-F238E27FC236}">
                <a16:creationId xmlns:a16="http://schemas.microsoft.com/office/drawing/2014/main" id="{3E69FD65-37D7-4502-9358-85D541A3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88" name="Text Box 72">
            <a:extLst>
              <a:ext uri="{FF2B5EF4-FFF2-40B4-BE49-F238E27FC236}">
                <a16:creationId xmlns:a16="http://schemas.microsoft.com/office/drawing/2014/main" id="{AABD937C-F3D2-42C7-9A83-736F15F0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6889" name="Text Box 73">
            <a:extLst>
              <a:ext uri="{FF2B5EF4-FFF2-40B4-BE49-F238E27FC236}">
                <a16:creationId xmlns:a16="http://schemas.microsoft.com/office/drawing/2014/main" id="{1D20413C-B185-4AA3-BDA3-7AEB4ABD7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90" name="Text Box 74">
            <a:extLst>
              <a:ext uri="{FF2B5EF4-FFF2-40B4-BE49-F238E27FC236}">
                <a16:creationId xmlns:a16="http://schemas.microsoft.com/office/drawing/2014/main" id="{A331F17F-49A3-41A3-89EC-E9282AE0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6891" name="Text Box 75">
            <a:extLst>
              <a:ext uri="{FF2B5EF4-FFF2-40B4-BE49-F238E27FC236}">
                <a16:creationId xmlns:a16="http://schemas.microsoft.com/office/drawing/2014/main" id="{65F41123-44C8-4D66-8F6A-3E92C0B64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92" name="Text Box 76">
            <a:extLst>
              <a:ext uri="{FF2B5EF4-FFF2-40B4-BE49-F238E27FC236}">
                <a16:creationId xmlns:a16="http://schemas.microsoft.com/office/drawing/2014/main" id="{A8813DC5-62A9-4AA0-9E30-241ADC20E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46893" name="Freeform 77">
            <a:extLst>
              <a:ext uri="{FF2B5EF4-FFF2-40B4-BE49-F238E27FC236}">
                <a16:creationId xmlns:a16="http://schemas.microsoft.com/office/drawing/2014/main" id="{20A091F0-ABE7-454C-8A33-F60E62C4918E}"/>
              </a:ext>
            </a:extLst>
          </p:cNvPr>
          <p:cNvSpPr>
            <a:spLocks/>
          </p:cNvSpPr>
          <p:nvPr/>
        </p:nvSpPr>
        <p:spPr bwMode="auto">
          <a:xfrm>
            <a:off x="1663700" y="1981200"/>
            <a:ext cx="8547100" cy="4737100"/>
          </a:xfrm>
          <a:custGeom>
            <a:avLst/>
            <a:gdLst>
              <a:gd name="T0" fmla="*/ 40 w 5384"/>
              <a:gd name="T1" fmla="*/ 776 h 2984"/>
              <a:gd name="T2" fmla="*/ 376 w 5384"/>
              <a:gd name="T3" fmla="*/ 544 h 2984"/>
              <a:gd name="T4" fmla="*/ 584 w 5384"/>
              <a:gd name="T5" fmla="*/ 464 h 2984"/>
              <a:gd name="T6" fmla="*/ 1440 w 5384"/>
              <a:gd name="T7" fmla="*/ 280 h 2984"/>
              <a:gd name="T8" fmla="*/ 2408 w 5384"/>
              <a:gd name="T9" fmla="*/ 264 h 2984"/>
              <a:gd name="T10" fmla="*/ 2664 w 5384"/>
              <a:gd name="T11" fmla="*/ 312 h 2984"/>
              <a:gd name="T12" fmla="*/ 3928 w 5384"/>
              <a:gd name="T13" fmla="*/ 336 h 2984"/>
              <a:gd name="T14" fmla="*/ 4632 w 5384"/>
              <a:gd name="T15" fmla="*/ 312 h 2984"/>
              <a:gd name="T16" fmla="*/ 4840 w 5384"/>
              <a:gd name="T17" fmla="*/ 243 h 2984"/>
              <a:gd name="T18" fmla="*/ 5128 w 5384"/>
              <a:gd name="T19" fmla="*/ 8 h 2984"/>
              <a:gd name="T20" fmla="*/ 5331 w 5384"/>
              <a:gd name="T21" fmla="*/ 181 h 2984"/>
              <a:gd name="T22" fmla="*/ 5384 w 5384"/>
              <a:gd name="T23" fmla="*/ 384 h 2984"/>
              <a:gd name="T24" fmla="*/ 5304 w 5384"/>
              <a:gd name="T25" fmla="*/ 824 h 2984"/>
              <a:gd name="T26" fmla="*/ 5032 w 5384"/>
              <a:gd name="T27" fmla="*/ 1024 h 2984"/>
              <a:gd name="T28" fmla="*/ 4528 w 5384"/>
              <a:gd name="T29" fmla="*/ 992 h 2984"/>
              <a:gd name="T30" fmla="*/ 4072 w 5384"/>
              <a:gd name="T31" fmla="*/ 1003 h 2984"/>
              <a:gd name="T32" fmla="*/ 3763 w 5384"/>
              <a:gd name="T33" fmla="*/ 1077 h 2984"/>
              <a:gd name="T34" fmla="*/ 3357 w 5384"/>
              <a:gd name="T35" fmla="*/ 1173 h 2984"/>
              <a:gd name="T36" fmla="*/ 3187 w 5384"/>
              <a:gd name="T37" fmla="*/ 1184 h 2984"/>
              <a:gd name="T38" fmla="*/ 2792 w 5384"/>
              <a:gd name="T39" fmla="*/ 1248 h 2984"/>
              <a:gd name="T40" fmla="*/ 2304 w 5384"/>
              <a:gd name="T41" fmla="*/ 1360 h 2984"/>
              <a:gd name="T42" fmla="*/ 1976 w 5384"/>
              <a:gd name="T43" fmla="*/ 1480 h 2984"/>
              <a:gd name="T44" fmla="*/ 1936 w 5384"/>
              <a:gd name="T45" fmla="*/ 1520 h 2984"/>
              <a:gd name="T46" fmla="*/ 1848 w 5384"/>
              <a:gd name="T47" fmla="*/ 1712 h 2984"/>
              <a:gd name="T48" fmla="*/ 1720 w 5384"/>
              <a:gd name="T49" fmla="*/ 2080 h 2984"/>
              <a:gd name="T50" fmla="*/ 1800 w 5384"/>
              <a:gd name="T51" fmla="*/ 2808 h 2984"/>
              <a:gd name="T52" fmla="*/ 1680 w 5384"/>
              <a:gd name="T53" fmla="*/ 2880 h 2984"/>
              <a:gd name="T54" fmla="*/ 1088 w 5384"/>
              <a:gd name="T55" fmla="*/ 2960 h 2984"/>
              <a:gd name="T56" fmla="*/ 960 w 5384"/>
              <a:gd name="T57" fmla="*/ 2912 h 2984"/>
              <a:gd name="T58" fmla="*/ 752 w 5384"/>
              <a:gd name="T59" fmla="*/ 2536 h 2984"/>
              <a:gd name="T60" fmla="*/ 664 w 5384"/>
              <a:gd name="T61" fmla="*/ 2280 h 2984"/>
              <a:gd name="T62" fmla="*/ 608 w 5384"/>
              <a:gd name="T63" fmla="*/ 2072 h 2984"/>
              <a:gd name="T64" fmla="*/ 464 w 5384"/>
              <a:gd name="T65" fmla="*/ 1808 h 2984"/>
              <a:gd name="T66" fmla="*/ 368 w 5384"/>
              <a:gd name="T67" fmla="*/ 1528 h 2984"/>
              <a:gd name="T68" fmla="*/ 240 w 5384"/>
              <a:gd name="T69" fmla="*/ 1328 h 2984"/>
              <a:gd name="T70" fmla="*/ 168 w 5384"/>
              <a:gd name="T71" fmla="*/ 1256 h 2984"/>
              <a:gd name="T72" fmla="*/ 136 w 5384"/>
              <a:gd name="T73" fmla="*/ 1208 h 2984"/>
              <a:gd name="T74" fmla="*/ 0 w 5384"/>
              <a:gd name="T75" fmla="*/ 992 h 2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384" h="2984">
                <a:moveTo>
                  <a:pt x="0" y="992"/>
                </a:moveTo>
                <a:cubicBezTo>
                  <a:pt x="12" y="932"/>
                  <a:pt x="8" y="824"/>
                  <a:pt x="40" y="776"/>
                </a:cubicBezTo>
                <a:cubicBezTo>
                  <a:pt x="95" y="694"/>
                  <a:pt x="199" y="659"/>
                  <a:pt x="280" y="608"/>
                </a:cubicBezTo>
                <a:cubicBezTo>
                  <a:pt x="312" y="587"/>
                  <a:pt x="346" y="569"/>
                  <a:pt x="376" y="544"/>
                </a:cubicBezTo>
                <a:cubicBezTo>
                  <a:pt x="385" y="537"/>
                  <a:pt x="390" y="526"/>
                  <a:pt x="400" y="520"/>
                </a:cubicBezTo>
                <a:cubicBezTo>
                  <a:pt x="458" y="485"/>
                  <a:pt x="523" y="488"/>
                  <a:pt x="584" y="464"/>
                </a:cubicBezTo>
                <a:cubicBezTo>
                  <a:pt x="772" y="389"/>
                  <a:pt x="964" y="328"/>
                  <a:pt x="1168" y="312"/>
                </a:cubicBezTo>
                <a:cubicBezTo>
                  <a:pt x="1259" y="297"/>
                  <a:pt x="1348" y="286"/>
                  <a:pt x="1440" y="280"/>
                </a:cubicBezTo>
                <a:cubicBezTo>
                  <a:pt x="1507" y="269"/>
                  <a:pt x="1574" y="269"/>
                  <a:pt x="1640" y="256"/>
                </a:cubicBezTo>
                <a:cubicBezTo>
                  <a:pt x="1896" y="259"/>
                  <a:pt x="2152" y="257"/>
                  <a:pt x="2408" y="264"/>
                </a:cubicBezTo>
                <a:cubicBezTo>
                  <a:pt x="2435" y="265"/>
                  <a:pt x="2488" y="280"/>
                  <a:pt x="2488" y="280"/>
                </a:cubicBezTo>
                <a:cubicBezTo>
                  <a:pt x="2543" y="317"/>
                  <a:pt x="2594" y="308"/>
                  <a:pt x="2664" y="312"/>
                </a:cubicBezTo>
                <a:cubicBezTo>
                  <a:pt x="2779" y="318"/>
                  <a:pt x="2893" y="322"/>
                  <a:pt x="3008" y="328"/>
                </a:cubicBezTo>
                <a:cubicBezTo>
                  <a:pt x="3277" y="395"/>
                  <a:pt x="3886" y="336"/>
                  <a:pt x="3928" y="336"/>
                </a:cubicBezTo>
                <a:cubicBezTo>
                  <a:pt x="4164" y="334"/>
                  <a:pt x="4305" y="322"/>
                  <a:pt x="4422" y="318"/>
                </a:cubicBezTo>
                <a:cubicBezTo>
                  <a:pt x="4539" y="314"/>
                  <a:pt x="4574" y="320"/>
                  <a:pt x="4632" y="312"/>
                </a:cubicBezTo>
                <a:cubicBezTo>
                  <a:pt x="4679" y="300"/>
                  <a:pt x="4722" y="287"/>
                  <a:pt x="4768" y="272"/>
                </a:cubicBezTo>
                <a:cubicBezTo>
                  <a:pt x="4804" y="260"/>
                  <a:pt x="4803" y="251"/>
                  <a:pt x="4840" y="243"/>
                </a:cubicBezTo>
                <a:cubicBezTo>
                  <a:pt x="4908" y="228"/>
                  <a:pt x="4912" y="89"/>
                  <a:pt x="4979" y="72"/>
                </a:cubicBezTo>
                <a:cubicBezTo>
                  <a:pt x="5003" y="75"/>
                  <a:pt x="5105" y="0"/>
                  <a:pt x="5128" y="8"/>
                </a:cubicBezTo>
                <a:cubicBezTo>
                  <a:pt x="5137" y="11"/>
                  <a:pt x="5258" y="62"/>
                  <a:pt x="5267" y="64"/>
                </a:cubicBezTo>
                <a:cubicBezTo>
                  <a:pt x="5309" y="73"/>
                  <a:pt x="5288" y="178"/>
                  <a:pt x="5331" y="181"/>
                </a:cubicBezTo>
                <a:cubicBezTo>
                  <a:pt x="5358" y="221"/>
                  <a:pt x="5324" y="299"/>
                  <a:pt x="5368" y="328"/>
                </a:cubicBezTo>
                <a:cubicBezTo>
                  <a:pt x="5372" y="339"/>
                  <a:pt x="5384" y="374"/>
                  <a:pt x="5384" y="384"/>
                </a:cubicBezTo>
                <a:cubicBezTo>
                  <a:pt x="5384" y="532"/>
                  <a:pt x="5383" y="642"/>
                  <a:pt x="5320" y="768"/>
                </a:cubicBezTo>
                <a:cubicBezTo>
                  <a:pt x="5310" y="787"/>
                  <a:pt x="5312" y="803"/>
                  <a:pt x="5304" y="824"/>
                </a:cubicBezTo>
                <a:cubicBezTo>
                  <a:pt x="5284" y="876"/>
                  <a:pt x="5228" y="915"/>
                  <a:pt x="5176" y="928"/>
                </a:cubicBezTo>
                <a:cubicBezTo>
                  <a:pt x="5135" y="969"/>
                  <a:pt x="5094" y="1019"/>
                  <a:pt x="5032" y="1024"/>
                </a:cubicBezTo>
                <a:cubicBezTo>
                  <a:pt x="4971" y="1029"/>
                  <a:pt x="4909" y="1029"/>
                  <a:pt x="4848" y="1032"/>
                </a:cubicBezTo>
                <a:cubicBezTo>
                  <a:pt x="4741" y="1019"/>
                  <a:pt x="4635" y="1005"/>
                  <a:pt x="4528" y="992"/>
                </a:cubicBezTo>
                <a:cubicBezTo>
                  <a:pt x="4455" y="968"/>
                  <a:pt x="4378" y="955"/>
                  <a:pt x="4304" y="936"/>
                </a:cubicBezTo>
                <a:cubicBezTo>
                  <a:pt x="4229" y="939"/>
                  <a:pt x="4146" y="996"/>
                  <a:pt x="4072" y="1003"/>
                </a:cubicBezTo>
                <a:cubicBezTo>
                  <a:pt x="4037" y="1006"/>
                  <a:pt x="3979" y="1051"/>
                  <a:pt x="3944" y="1056"/>
                </a:cubicBezTo>
                <a:cubicBezTo>
                  <a:pt x="3901" y="1070"/>
                  <a:pt x="3810" y="1070"/>
                  <a:pt x="3763" y="1077"/>
                </a:cubicBezTo>
                <a:cubicBezTo>
                  <a:pt x="3680" y="1089"/>
                  <a:pt x="3612" y="1117"/>
                  <a:pt x="3539" y="1120"/>
                </a:cubicBezTo>
                <a:cubicBezTo>
                  <a:pt x="3495" y="1127"/>
                  <a:pt x="3398" y="1153"/>
                  <a:pt x="3357" y="1173"/>
                </a:cubicBezTo>
                <a:cubicBezTo>
                  <a:pt x="3302" y="1201"/>
                  <a:pt x="3307" y="1156"/>
                  <a:pt x="3240" y="1173"/>
                </a:cubicBezTo>
                <a:cubicBezTo>
                  <a:pt x="3240" y="1162"/>
                  <a:pt x="3215" y="1181"/>
                  <a:pt x="3187" y="1184"/>
                </a:cubicBezTo>
                <a:cubicBezTo>
                  <a:pt x="3159" y="1187"/>
                  <a:pt x="3138" y="1181"/>
                  <a:pt x="3072" y="1192"/>
                </a:cubicBezTo>
                <a:cubicBezTo>
                  <a:pt x="2978" y="1215"/>
                  <a:pt x="2888" y="1239"/>
                  <a:pt x="2792" y="1248"/>
                </a:cubicBezTo>
                <a:cubicBezTo>
                  <a:pt x="2755" y="1257"/>
                  <a:pt x="2718" y="1275"/>
                  <a:pt x="2680" y="1280"/>
                </a:cubicBezTo>
                <a:cubicBezTo>
                  <a:pt x="2552" y="1298"/>
                  <a:pt x="2428" y="1323"/>
                  <a:pt x="2304" y="1360"/>
                </a:cubicBezTo>
                <a:cubicBezTo>
                  <a:pt x="2240" y="1379"/>
                  <a:pt x="2163" y="1394"/>
                  <a:pt x="2104" y="1424"/>
                </a:cubicBezTo>
                <a:cubicBezTo>
                  <a:pt x="2064" y="1444"/>
                  <a:pt x="2018" y="1466"/>
                  <a:pt x="1976" y="1480"/>
                </a:cubicBezTo>
                <a:cubicBezTo>
                  <a:pt x="1971" y="1488"/>
                  <a:pt x="1967" y="1497"/>
                  <a:pt x="1960" y="1504"/>
                </a:cubicBezTo>
                <a:cubicBezTo>
                  <a:pt x="1953" y="1511"/>
                  <a:pt x="1942" y="1513"/>
                  <a:pt x="1936" y="1520"/>
                </a:cubicBezTo>
                <a:cubicBezTo>
                  <a:pt x="1923" y="1534"/>
                  <a:pt x="1915" y="1552"/>
                  <a:pt x="1904" y="1568"/>
                </a:cubicBezTo>
                <a:cubicBezTo>
                  <a:pt x="1876" y="1610"/>
                  <a:pt x="1876" y="1671"/>
                  <a:pt x="1848" y="1712"/>
                </a:cubicBezTo>
                <a:cubicBezTo>
                  <a:pt x="1829" y="1740"/>
                  <a:pt x="1819" y="1768"/>
                  <a:pt x="1808" y="1800"/>
                </a:cubicBezTo>
                <a:cubicBezTo>
                  <a:pt x="1792" y="1911"/>
                  <a:pt x="1754" y="1978"/>
                  <a:pt x="1720" y="2080"/>
                </a:cubicBezTo>
                <a:cubicBezTo>
                  <a:pt x="1695" y="2255"/>
                  <a:pt x="1609" y="2517"/>
                  <a:pt x="1792" y="2608"/>
                </a:cubicBezTo>
                <a:cubicBezTo>
                  <a:pt x="1817" y="2682"/>
                  <a:pt x="1831" y="2706"/>
                  <a:pt x="1800" y="2808"/>
                </a:cubicBezTo>
                <a:cubicBezTo>
                  <a:pt x="1790" y="2841"/>
                  <a:pt x="1751" y="2835"/>
                  <a:pt x="1728" y="2848"/>
                </a:cubicBezTo>
                <a:cubicBezTo>
                  <a:pt x="1711" y="2857"/>
                  <a:pt x="1680" y="2880"/>
                  <a:pt x="1680" y="2880"/>
                </a:cubicBezTo>
                <a:cubicBezTo>
                  <a:pt x="1649" y="2926"/>
                  <a:pt x="1640" y="2965"/>
                  <a:pt x="1584" y="2984"/>
                </a:cubicBezTo>
                <a:cubicBezTo>
                  <a:pt x="1367" y="2979"/>
                  <a:pt x="1271" y="2973"/>
                  <a:pt x="1088" y="2960"/>
                </a:cubicBezTo>
                <a:cubicBezTo>
                  <a:pt x="1072" y="2957"/>
                  <a:pt x="1055" y="2958"/>
                  <a:pt x="1040" y="2952"/>
                </a:cubicBezTo>
                <a:cubicBezTo>
                  <a:pt x="1012" y="2942"/>
                  <a:pt x="960" y="2912"/>
                  <a:pt x="960" y="2912"/>
                </a:cubicBezTo>
                <a:cubicBezTo>
                  <a:pt x="915" y="2844"/>
                  <a:pt x="899" y="2774"/>
                  <a:pt x="864" y="2704"/>
                </a:cubicBezTo>
                <a:cubicBezTo>
                  <a:pt x="836" y="2649"/>
                  <a:pt x="784" y="2586"/>
                  <a:pt x="752" y="2536"/>
                </a:cubicBezTo>
                <a:cubicBezTo>
                  <a:pt x="746" y="2527"/>
                  <a:pt x="739" y="2487"/>
                  <a:pt x="736" y="2480"/>
                </a:cubicBezTo>
                <a:cubicBezTo>
                  <a:pt x="711" y="2413"/>
                  <a:pt x="701" y="2342"/>
                  <a:pt x="664" y="2280"/>
                </a:cubicBezTo>
                <a:cubicBezTo>
                  <a:pt x="641" y="2165"/>
                  <a:pt x="673" y="2307"/>
                  <a:pt x="640" y="2208"/>
                </a:cubicBezTo>
                <a:cubicBezTo>
                  <a:pt x="625" y="2164"/>
                  <a:pt x="623" y="2116"/>
                  <a:pt x="608" y="2072"/>
                </a:cubicBezTo>
                <a:cubicBezTo>
                  <a:pt x="587" y="2010"/>
                  <a:pt x="530" y="1952"/>
                  <a:pt x="496" y="1896"/>
                </a:cubicBezTo>
                <a:cubicBezTo>
                  <a:pt x="488" y="1865"/>
                  <a:pt x="471" y="1839"/>
                  <a:pt x="464" y="1808"/>
                </a:cubicBezTo>
                <a:cubicBezTo>
                  <a:pt x="447" y="1731"/>
                  <a:pt x="448" y="1655"/>
                  <a:pt x="408" y="1584"/>
                </a:cubicBezTo>
                <a:cubicBezTo>
                  <a:pt x="397" y="1564"/>
                  <a:pt x="383" y="1545"/>
                  <a:pt x="368" y="1528"/>
                </a:cubicBezTo>
                <a:cubicBezTo>
                  <a:pt x="350" y="1508"/>
                  <a:pt x="312" y="1472"/>
                  <a:pt x="312" y="1472"/>
                </a:cubicBezTo>
                <a:cubicBezTo>
                  <a:pt x="302" y="1434"/>
                  <a:pt x="269" y="1354"/>
                  <a:pt x="240" y="1328"/>
                </a:cubicBezTo>
                <a:cubicBezTo>
                  <a:pt x="226" y="1315"/>
                  <a:pt x="192" y="1296"/>
                  <a:pt x="192" y="1296"/>
                </a:cubicBezTo>
                <a:cubicBezTo>
                  <a:pt x="184" y="1283"/>
                  <a:pt x="177" y="1268"/>
                  <a:pt x="168" y="1256"/>
                </a:cubicBezTo>
                <a:cubicBezTo>
                  <a:pt x="161" y="1247"/>
                  <a:pt x="150" y="1241"/>
                  <a:pt x="144" y="1232"/>
                </a:cubicBezTo>
                <a:cubicBezTo>
                  <a:pt x="139" y="1225"/>
                  <a:pt x="140" y="1215"/>
                  <a:pt x="136" y="1208"/>
                </a:cubicBezTo>
                <a:cubicBezTo>
                  <a:pt x="112" y="1165"/>
                  <a:pt x="83" y="1123"/>
                  <a:pt x="48" y="1088"/>
                </a:cubicBezTo>
                <a:cubicBezTo>
                  <a:pt x="34" y="1046"/>
                  <a:pt x="24" y="1028"/>
                  <a:pt x="0" y="99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8E2DAB6B-DF46-4965-9939-969E733E352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708DBA-CA6D-476E-B21B-C125419DB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32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97250F73-B2C6-411F-8F52-0339C45C8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ABD5C4F-F294-4EAC-836C-0444767F2CE2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43" name="Oval 3">
            <a:extLst>
              <a:ext uri="{FF2B5EF4-FFF2-40B4-BE49-F238E27FC236}">
                <a16:creationId xmlns:a16="http://schemas.microsoft.com/office/drawing/2014/main" id="{E66936C7-066E-4A4D-A422-81950377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47844" name="Oval 4">
            <a:extLst>
              <a:ext uri="{FF2B5EF4-FFF2-40B4-BE49-F238E27FC236}">
                <a16:creationId xmlns:a16="http://schemas.microsoft.com/office/drawing/2014/main" id="{81FE7350-BEC1-4128-997C-1D8AA2D68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7845" name="Oval 5">
            <a:extLst>
              <a:ext uri="{FF2B5EF4-FFF2-40B4-BE49-F238E27FC236}">
                <a16:creationId xmlns:a16="http://schemas.microsoft.com/office/drawing/2014/main" id="{641BC5A1-DB95-43DA-BC57-5FDA5582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7846" name="Oval 6">
            <a:extLst>
              <a:ext uri="{FF2B5EF4-FFF2-40B4-BE49-F238E27FC236}">
                <a16:creationId xmlns:a16="http://schemas.microsoft.com/office/drawing/2014/main" id="{60FF9367-8F24-4CAD-852E-91A8F37F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47847" name="Oval 7">
            <a:extLst>
              <a:ext uri="{FF2B5EF4-FFF2-40B4-BE49-F238E27FC236}">
                <a16:creationId xmlns:a16="http://schemas.microsoft.com/office/drawing/2014/main" id="{9FB58606-F5EA-4184-8C30-E061A4BCA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47848" name="Oval 8">
            <a:extLst>
              <a:ext uri="{FF2B5EF4-FFF2-40B4-BE49-F238E27FC236}">
                <a16:creationId xmlns:a16="http://schemas.microsoft.com/office/drawing/2014/main" id="{69BB990E-42D8-4212-9A23-CBE6738F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47849" name="Oval 9">
            <a:extLst>
              <a:ext uri="{FF2B5EF4-FFF2-40B4-BE49-F238E27FC236}">
                <a16:creationId xmlns:a16="http://schemas.microsoft.com/office/drawing/2014/main" id="{2980038B-583A-4637-BED3-850469259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47850" name="Oval 10">
            <a:extLst>
              <a:ext uri="{FF2B5EF4-FFF2-40B4-BE49-F238E27FC236}">
                <a16:creationId xmlns:a16="http://schemas.microsoft.com/office/drawing/2014/main" id="{91F08AF4-1899-4C4D-B845-2D6291E3B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47851" name="AutoShape 11">
            <a:extLst>
              <a:ext uri="{FF2B5EF4-FFF2-40B4-BE49-F238E27FC236}">
                <a16:creationId xmlns:a16="http://schemas.microsoft.com/office/drawing/2014/main" id="{28CF152B-FEA1-47A1-98EF-2411B19916C0}"/>
              </a:ext>
            </a:extLst>
          </p:cNvPr>
          <p:cNvCxnSpPr>
            <a:cxnSpLocks noChangeShapeType="1"/>
            <a:stCxn id="547843" idx="7"/>
            <a:endCxn id="547846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2" name="AutoShape 12">
            <a:extLst>
              <a:ext uri="{FF2B5EF4-FFF2-40B4-BE49-F238E27FC236}">
                <a16:creationId xmlns:a16="http://schemas.microsoft.com/office/drawing/2014/main" id="{98C97C92-6B99-4448-B376-EA4905847169}"/>
              </a:ext>
            </a:extLst>
          </p:cNvPr>
          <p:cNvCxnSpPr>
            <a:cxnSpLocks noChangeShapeType="1"/>
            <a:stCxn id="547843" idx="6"/>
            <a:endCxn id="547847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3" name="AutoShape 13">
            <a:extLst>
              <a:ext uri="{FF2B5EF4-FFF2-40B4-BE49-F238E27FC236}">
                <a16:creationId xmlns:a16="http://schemas.microsoft.com/office/drawing/2014/main" id="{9624881D-9E4B-4E50-A39C-336218024F73}"/>
              </a:ext>
            </a:extLst>
          </p:cNvPr>
          <p:cNvCxnSpPr>
            <a:cxnSpLocks noChangeShapeType="1"/>
            <a:stCxn id="547843" idx="5"/>
            <a:endCxn id="547848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4" name="AutoShape 14">
            <a:extLst>
              <a:ext uri="{FF2B5EF4-FFF2-40B4-BE49-F238E27FC236}">
                <a16:creationId xmlns:a16="http://schemas.microsoft.com/office/drawing/2014/main" id="{E54AA477-6F97-4F8D-AA57-6AEE63C44F69}"/>
              </a:ext>
            </a:extLst>
          </p:cNvPr>
          <p:cNvCxnSpPr>
            <a:cxnSpLocks noChangeShapeType="1"/>
            <a:stCxn id="547847" idx="7"/>
            <a:endCxn id="547844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5" name="AutoShape 15">
            <a:extLst>
              <a:ext uri="{FF2B5EF4-FFF2-40B4-BE49-F238E27FC236}">
                <a16:creationId xmlns:a16="http://schemas.microsoft.com/office/drawing/2014/main" id="{7655D663-483A-4DA0-A0A3-24BC0DFDED7F}"/>
              </a:ext>
            </a:extLst>
          </p:cNvPr>
          <p:cNvCxnSpPr>
            <a:cxnSpLocks noChangeShapeType="1"/>
            <a:stCxn id="547849" idx="7"/>
            <a:endCxn id="547844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6" name="AutoShape 16">
            <a:extLst>
              <a:ext uri="{FF2B5EF4-FFF2-40B4-BE49-F238E27FC236}">
                <a16:creationId xmlns:a16="http://schemas.microsoft.com/office/drawing/2014/main" id="{3C7ACCF0-09A3-460F-A0ED-CD22D0E49DF9}"/>
              </a:ext>
            </a:extLst>
          </p:cNvPr>
          <p:cNvCxnSpPr>
            <a:cxnSpLocks noChangeShapeType="1"/>
            <a:stCxn id="547847" idx="5"/>
            <a:endCxn id="547850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7" name="AutoShape 17">
            <a:extLst>
              <a:ext uri="{FF2B5EF4-FFF2-40B4-BE49-F238E27FC236}">
                <a16:creationId xmlns:a16="http://schemas.microsoft.com/office/drawing/2014/main" id="{51F9C114-A106-4DA2-911C-C3D7A158ACA0}"/>
              </a:ext>
            </a:extLst>
          </p:cNvPr>
          <p:cNvCxnSpPr>
            <a:cxnSpLocks noChangeShapeType="1"/>
            <a:stCxn id="547850" idx="5"/>
            <a:endCxn id="547845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8" name="AutoShape 18">
            <a:extLst>
              <a:ext uri="{FF2B5EF4-FFF2-40B4-BE49-F238E27FC236}">
                <a16:creationId xmlns:a16="http://schemas.microsoft.com/office/drawing/2014/main" id="{4FE83278-81B3-49AE-B3CE-4C4AB0D2DD28}"/>
              </a:ext>
            </a:extLst>
          </p:cNvPr>
          <p:cNvCxnSpPr>
            <a:cxnSpLocks noChangeShapeType="1"/>
            <a:stCxn id="547850" idx="6"/>
            <a:endCxn id="547849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59" name="AutoShape 19">
            <a:extLst>
              <a:ext uri="{FF2B5EF4-FFF2-40B4-BE49-F238E27FC236}">
                <a16:creationId xmlns:a16="http://schemas.microsoft.com/office/drawing/2014/main" id="{EFEDB48C-17C8-4880-BA46-A8492B22F083}"/>
              </a:ext>
            </a:extLst>
          </p:cNvPr>
          <p:cNvCxnSpPr>
            <a:cxnSpLocks noChangeShapeType="1"/>
            <a:stCxn id="547849" idx="4"/>
            <a:endCxn id="547845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0" name="AutoShape 20">
            <a:extLst>
              <a:ext uri="{FF2B5EF4-FFF2-40B4-BE49-F238E27FC236}">
                <a16:creationId xmlns:a16="http://schemas.microsoft.com/office/drawing/2014/main" id="{CBCE621B-A902-4391-A96A-223327586437}"/>
              </a:ext>
            </a:extLst>
          </p:cNvPr>
          <p:cNvCxnSpPr>
            <a:cxnSpLocks noChangeShapeType="1"/>
            <a:stCxn id="547844" idx="3"/>
            <a:endCxn id="547850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1" name="AutoShape 21">
            <a:extLst>
              <a:ext uri="{FF2B5EF4-FFF2-40B4-BE49-F238E27FC236}">
                <a16:creationId xmlns:a16="http://schemas.microsoft.com/office/drawing/2014/main" id="{2667B366-8BFE-4270-B315-0AFD5D19E46C}"/>
              </a:ext>
            </a:extLst>
          </p:cNvPr>
          <p:cNvCxnSpPr>
            <a:cxnSpLocks noChangeShapeType="1"/>
            <a:stCxn id="547847" idx="4"/>
            <a:endCxn id="547848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2" name="AutoShape 22">
            <a:extLst>
              <a:ext uri="{FF2B5EF4-FFF2-40B4-BE49-F238E27FC236}">
                <a16:creationId xmlns:a16="http://schemas.microsoft.com/office/drawing/2014/main" id="{20E2911F-F466-4654-97DD-32493F1FEBF2}"/>
              </a:ext>
            </a:extLst>
          </p:cNvPr>
          <p:cNvCxnSpPr>
            <a:cxnSpLocks noChangeShapeType="1"/>
            <a:stCxn id="547848" idx="6"/>
            <a:endCxn id="547850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3" name="AutoShape 23">
            <a:extLst>
              <a:ext uri="{FF2B5EF4-FFF2-40B4-BE49-F238E27FC236}">
                <a16:creationId xmlns:a16="http://schemas.microsoft.com/office/drawing/2014/main" id="{C5016E96-F832-405E-B4A0-94831B733DFD}"/>
              </a:ext>
            </a:extLst>
          </p:cNvPr>
          <p:cNvCxnSpPr>
            <a:cxnSpLocks noChangeShapeType="1"/>
            <a:stCxn id="547846" idx="6"/>
            <a:endCxn id="547844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4" name="AutoShape 24">
            <a:extLst>
              <a:ext uri="{FF2B5EF4-FFF2-40B4-BE49-F238E27FC236}">
                <a16:creationId xmlns:a16="http://schemas.microsoft.com/office/drawing/2014/main" id="{04C6CE06-93AE-4320-B69E-7397775CBF3F}"/>
              </a:ext>
            </a:extLst>
          </p:cNvPr>
          <p:cNvCxnSpPr>
            <a:cxnSpLocks noChangeShapeType="1"/>
            <a:stCxn id="547848" idx="6"/>
            <a:endCxn id="547845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7865" name="AutoShape 25">
            <a:extLst>
              <a:ext uri="{FF2B5EF4-FFF2-40B4-BE49-F238E27FC236}">
                <a16:creationId xmlns:a16="http://schemas.microsoft.com/office/drawing/2014/main" id="{244295A7-4229-4BB4-9201-3FDA42FD5B7D}"/>
              </a:ext>
            </a:extLst>
          </p:cNvPr>
          <p:cNvCxnSpPr>
            <a:cxnSpLocks noChangeShapeType="1"/>
            <a:stCxn id="547844" idx="5"/>
            <a:endCxn id="547845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7867" name="Text Box 27">
            <a:extLst>
              <a:ext uri="{FF2B5EF4-FFF2-40B4-BE49-F238E27FC236}">
                <a16:creationId xmlns:a16="http://schemas.microsoft.com/office/drawing/2014/main" id="{A2881C48-DAED-455F-AC64-A08F9805B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47868" name="Text Box 28">
            <a:extLst>
              <a:ext uri="{FF2B5EF4-FFF2-40B4-BE49-F238E27FC236}">
                <a16:creationId xmlns:a16="http://schemas.microsoft.com/office/drawing/2014/main" id="{7FE1413F-17E9-4123-BFF0-1637D0ACE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47869" name="Text Box 29">
            <a:extLst>
              <a:ext uri="{FF2B5EF4-FFF2-40B4-BE49-F238E27FC236}">
                <a16:creationId xmlns:a16="http://schemas.microsoft.com/office/drawing/2014/main" id="{70FB5DFF-6577-4B8C-9AF9-BF54220DD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47870" name="Text Box 30">
            <a:extLst>
              <a:ext uri="{FF2B5EF4-FFF2-40B4-BE49-F238E27FC236}">
                <a16:creationId xmlns:a16="http://schemas.microsoft.com/office/drawing/2014/main" id="{96DBBAD8-50FB-4D24-B602-F6C9324FA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47871" name="Text Box 31">
            <a:extLst>
              <a:ext uri="{FF2B5EF4-FFF2-40B4-BE49-F238E27FC236}">
                <a16:creationId xmlns:a16="http://schemas.microsoft.com/office/drawing/2014/main" id="{67101EF5-4465-4FEF-ADE7-DA0898417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47872" name="Text Box 32">
            <a:extLst>
              <a:ext uri="{FF2B5EF4-FFF2-40B4-BE49-F238E27FC236}">
                <a16:creationId xmlns:a16="http://schemas.microsoft.com/office/drawing/2014/main" id="{8B9CF7E1-9905-4D1D-8375-5A4908AE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47873" name="Text Box 33">
            <a:extLst>
              <a:ext uri="{FF2B5EF4-FFF2-40B4-BE49-F238E27FC236}">
                <a16:creationId xmlns:a16="http://schemas.microsoft.com/office/drawing/2014/main" id="{34C4B06E-1081-4773-A9C0-3F531E35B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47874" name="Text Box 34">
            <a:extLst>
              <a:ext uri="{FF2B5EF4-FFF2-40B4-BE49-F238E27FC236}">
                <a16:creationId xmlns:a16="http://schemas.microsoft.com/office/drawing/2014/main" id="{95C93DD9-1EB6-43F4-BEC9-5F67A3EC1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47875" name="Text Box 35">
            <a:extLst>
              <a:ext uri="{FF2B5EF4-FFF2-40B4-BE49-F238E27FC236}">
                <a16:creationId xmlns:a16="http://schemas.microsoft.com/office/drawing/2014/main" id="{72C04336-2F67-433B-897D-A0BA67CE3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47876" name="Text Box 36">
            <a:extLst>
              <a:ext uri="{FF2B5EF4-FFF2-40B4-BE49-F238E27FC236}">
                <a16:creationId xmlns:a16="http://schemas.microsoft.com/office/drawing/2014/main" id="{99CBF1A7-23DD-4BDE-946D-9772A4DC5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47877" name="Text Box 37">
            <a:extLst>
              <a:ext uri="{FF2B5EF4-FFF2-40B4-BE49-F238E27FC236}">
                <a16:creationId xmlns:a16="http://schemas.microsoft.com/office/drawing/2014/main" id="{51CA29CC-9C8E-4A48-9279-859C8077D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47878" name="Text Box 38">
            <a:extLst>
              <a:ext uri="{FF2B5EF4-FFF2-40B4-BE49-F238E27FC236}">
                <a16:creationId xmlns:a16="http://schemas.microsoft.com/office/drawing/2014/main" id="{765A7384-0BE6-49AC-9FA4-4F0809CE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7879" name="Text Box 39">
            <a:extLst>
              <a:ext uri="{FF2B5EF4-FFF2-40B4-BE49-F238E27FC236}">
                <a16:creationId xmlns:a16="http://schemas.microsoft.com/office/drawing/2014/main" id="{F76D12FA-A33B-4537-93A4-C9958D614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47880" name="Text Box 40">
            <a:extLst>
              <a:ext uri="{FF2B5EF4-FFF2-40B4-BE49-F238E27FC236}">
                <a16:creationId xmlns:a16="http://schemas.microsoft.com/office/drawing/2014/main" id="{23550C23-20A2-46CB-BF97-15A92EB3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7881" name="Text Box 41">
            <a:extLst>
              <a:ext uri="{FF2B5EF4-FFF2-40B4-BE49-F238E27FC236}">
                <a16:creationId xmlns:a16="http://schemas.microsoft.com/office/drawing/2014/main" id="{7D4B5664-27A8-4639-874C-91C9AD980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82" name="Text Box 42">
            <a:extLst>
              <a:ext uri="{FF2B5EF4-FFF2-40B4-BE49-F238E27FC236}">
                <a16:creationId xmlns:a16="http://schemas.microsoft.com/office/drawing/2014/main" id="{54F8ACC9-66D5-4C73-83A0-23564A50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84" name="Text Box 44">
            <a:extLst>
              <a:ext uri="{FF2B5EF4-FFF2-40B4-BE49-F238E27FC236}">
                <a16:creationId xmlns:a16="http://schemas.microsoft.com/office/drawing/2014/main" id="{AB4D4528-65EF-493E-9438-C4171E5C1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85" name="Text Box 45">
            <a:extLst>
              <a:ext uri="{FF2B5EF4-FFF2-40B4-BE49-F238E27FC236}">
                <a16:creationId xmlns:a16="http://schemas.microsoft.com/office/drawing/2014/main" id="{EB740FB1-87AB-4E24-8AC2-16A90A04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86" name="Text Box 46">
            <a:extLst>
              <a:ext uri="{FF2B5EF4-FFF2-40B4-BE49-F238E27FC236}">
                <a16:creationId xmlns:a16="http://schemas.microsoft.com/office/drawing/2014/main" id="{85D2BECA-7785-46DF-8822-09ED7F46B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87" name="Text Box 47">
            <a:extLst>
              <a:ext uri="{FF2B5EF4-FFF2-40B4-BE49-F238E27FC236}">
                <a16:creationId xmlns:a16="http://schemas.microsoft.com/office/drawing/2014/main" id="{7BC6AE8A-E7C7-40E7-98D0-C5E1524F9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88" name="Text Box 48">
            <a:extLst>
              <a:ext uri="{FF2B5EF4-FFF2-40B4-BE49-F238E27FC236}">
                <a16:creationId xmlns:a16="http://schemas.microsoft.com/office/drawing/2014/main" id="{F9B05F12-79A5-4929-A3BF-6AB1BF38F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89" name="Text Box 49">
            <a:extLst>
              <a:ext uri="{FF2B5EF4-FFF2-40B4-BE49-F238E27FC236}">
                <a16:creationId xmlns:a16="http://schemas.microsoft.com/office/drawing/2014/main" id="{360FA4A2-14E7-4E37-A1C3-2E7C7B96B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32648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3, 5, 6, 7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4, t }</a:t>
            </a:r>
          </a:p>
        </p:txBody>
      </p:sp>
      <p:sp>
        <p:nvSpPr>
          <p:cNvPr id="547890" name="Text Box 50">
            <a:extLst>
              <a:ext uri="{FF2B5EF4-FFF2-40B4-BE49-F238E27FC236}">
                <a16:creationId xmlns:a16="http://schemas.microsoft.com/office/drawing/2014/main" id="{806A19CA-93AB-47D2-89AE-6C0A9FEF1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91" name="Text Box 51">
            <a:extLst>
              <a:ext uri="{FF2B5EF4-FFF2-40B4-BE49-F238E27FC236}">
                <a16:creationId xmlns:a16="http://schemas.microsoft.com/office/drawing/2014/main" id="{397CC496-32A2-4D96-A07C-527427B6D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892" name="Text Box 52">
            <a:extLst>
              <a:ext uri="{FF2B5EF4-FFF2-40B4-BE49-F238E27FC236}">
                <a16:creationId xmlns:a16="http://schemas.microsoft.com/office/drawing/2014/main" id="{556FFD50-D7F9-4163-BAE1-EF95C7F9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93" name="Text Box 53">
            <a:extLst>
              <a:ext uri="{FF2B5EF4-FFF2-40B4-BE49-F238E27FC236}">
                <a16:creationId xmlns:a16="http://schemas.microsoft.com/office/drawing/2014/main" id="{63A309FA-281D-4B08-B754-2A547E5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94" name="Text Box 54">
            <a:extLst>
              <a:ext uri="{FF2B5EF4-FFF2-40B4-BE49-F238E27FC236}">
                <a16:creationId xmlns:a16="http://schemas.microsoft.com/office/drawing/2014/main" id="{1BF6035D-4F0E-45A5-A93E-69C23B70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895" name="Text Box 55">
            <a:extLst>
              <a:ext uri="{FF2B5EF4-FFF2-40B4-BE49-F238E27FC236}">
                <a16:creationId xmlns:a16="http://schemas.microsoft.com/office/drawing/2014/main" id="{B4F75D21-5898-4F82-870F-B99E15C2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898" name="Text Box 58">
            <a:extLst>
              <a:ext uri="{FF2B5EF4-FFF2-40B4-BE49-F238E27FC236}">
                <a16:creationId xmlns:a16="http://schemas.microsoft.com/office/drawing/2014/main" id="{ADF3EEED-E047-4815-AA4E-DBD15282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899" name="Text Box 59">
            <a:extLst>
              <a:ext uri="{FF2B5EF4-FFF2-40B4-BE49-F238E27FC236}">
                <a16:creationId xmlns:a16="http://schemas.microsoft.com/office/drawing/2014/main" id="{5CC4698F-C775-4F80-9BCC-41D876181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900" name="Text Box 60">
            <a:extLst>
              <a:ext uri="{FF2B5EF4-FFF2-40B4-BE49-F238E27FC236}">
                <a16:creationId xmlns:a16="http://schemas.microsoft.com/office/drawing/2014/main" id="{62B483DD-45C4-42C5-9AE4-9C58A887E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901" name="Text Box 61">
            <a:extLst>
              <a:ext uri="{FF2B5EF4-FFF2-40B4-BE49-F238E27FC236}">
                <a16:creationId xmlns:a16="http://schemas.microsoft.com/office/drawing/2014/main" id="{0A77486F-9C8B-4A14-A609-EF95EDD0F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902" name="Text Box 62">
            <a:extLst>
              <a:ext uri="{FF2B5EF4-FFF2-40B4-BE49-F238E27FC236}">
                <a16:creationId xmlns:a16="http://schemas.microsoft.com/office/drawing/2014/main" id="{92CB07F6-3BCC-4E98-98B3-B5D58C3C8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903" name="Text Box 63">
            <a:extLst>
              <a:ext uri="{FF2B5EF4-FFF2-40B4-BE49-F238E27FC236}">
                <a16:creationId xmlns:a16="http://schemas.microsoft.com/office/drawing/2014/main" id="{4A3399E7-83F3-469F-9203-A613EC3A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905" name="Text Box 65">
            <a:extLst>
              <a:ext uri="{FF2B5EF4-FFF2-40B4-BE49-F238E27FC236}">
                <a16:creationId xmlns:a16="http://schemas.microsoft.com/office/drawing/2014/main" id="{3F6A33BD-ACCF-4D4E-9F70-31F7BC1C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906" name="Text Box 66">
            <a:extLst>
              <a:ext uri="{FF2B5EF4-FFF2-40B4-BE49-F238E27FC236}">
                <a16:creationId xmlns:a16="http://schemas.microsoft.com/office/drawing/2014/main" id="{610A8AC7-1F02-456B-BF6F-EBCEE615D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51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907" name="Text Box 67">
            <a:extLst>
              <a:ext uri="{FF2B5EF4-FFF2-40B4-BE49-F238E27FC236}">
                <a16:creationId xmlns:a16="http://schemas.microsoft.com/office/drawing/2014/main" id="{194633E4-7BA5-4324-8FA1-C754713C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908" name="Text Box 68">
            <a:extLst>
              <a:ext uri="{FF2B5EF4-FFF2-40B4-BE49-F238E27FC236}">
                <a16:creationId xmlns:a16="http://schemas.microsoft.com/office/drawing/2014/main" id="{0B9BFB5E-75B8-41D1-B5B6-F79EE3895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921" name="Text Box 81">
            <a:extLst>
              <a:ext uri="{FF2B5EF4-FFF2-40B4-BE49-F238E27FC236}">
                <a16:creationId xmlns:a16="http://schemas.microsoft.com/office/drawing/2014/main" id="{67D28E27-CFBD-4326-BDC2-BD04E6A60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47911" name="Freeform 71">
            <a:extLst>
              <a:ext uri="{FF2B5EF4-FFF2-40B4-BE49-F238E27FC236}">
                <a16:creationId xmlns:a16="http://schemas.microsoft.com/office/drawing/2014/main" id="{423B0E39-473C-4D16-9035-355F4AFD8880}"/>
              </a:ext>
            </a:extLst>
          </p:cNvPr>
          <p:cNvSpPr>
            <a:spLocks/>
          </p:cNvSpPr>
          <p:nvPr/>
        </p:nvSpPr>
        <p:spPr bwMode="auto">
          <a:xfrm>
            <a:off x="1701800" y="2028826"/>
            <a:ext cx="8534400" cy="4752975"/>
          </a:xfrm>
          <a:custGeom>
            <a:avLst/>
            <a:gdLst>
              <a:gd name="T0" fmla="*/ 0 w 5376"/>
              <a:gd name="T1" fmla="*/ 882 h 2994"/>
              <a:gd name="T2" fmla="*/ 112 w 5376"/>
              <a:gd name="T3" fmla="*/ 602 h 2994"/>
              <a:gd name="T4" fmla="*/ 304 w 5376"/>
              <a:gd name="T5" fmla="*/ 498 h 2994"/>
              <a:gd name="T6" fmla="*/ 440 w 5376"/>
              <a:gd name="T7" fmla="*/ 426 h 2994"/>
              <a:gd name="T8" fmla="*/ 624 w 5376"/>
              <a:gd name="T9" fmla="*/ 394 h 2994"/>
              <a:gd name="T10" fmla="*/ 832 w 5376"/>
              <a:gd name="T11" fmla="*/ 354 h 2994"/>
              <a:gd name="T12" fmla="*/ 952 w 5376"/>
              <a:gd name="T13" fmla="*/ 314 h 2994"/>
              <a:gd name="T14" fmla="*/ 1432 w 5376"/>
              <a:gd name="T15" fmla="*/ 250 h 2994"/>
              <a:gd name="T16" fmla="*/ 1928 w 5376"/>
              <a:gd name="T17" fmla="*/ 290 h 2994"/>
              <a:gd name="T18" fmla="*/ 2640 w 5376"/>
              <a:gd name="T19" fmla="*/ 322 h 2994"/>
              <a:gd name="T20" fmla="*/ 4571 w 5376"/>
              <a:gd name="T21" fmla="*/ 183 h 2994"/>
              <a:gd name="T22" fmla="*/ 4955 w 5376"/>
              <a:gd name="T23" fmla="*/ 34 h 2994"/>
              <a:gd name="T24" fmla="*/ 5221 w 5376"/>
              <a:gd name="T25" fmla="*/ 23 h 2994"/>
              <a:gd name="T26" fmla="*/ 5349 w 5376"/>
              <a:gd name="T27" fmla="*/ 141 h 2994"/>
              <a:gd name="T28" fmla="*/ 5376 w 5376"/>
              <a:gd name="T29" fmla="*/ 274 h 2994"/>
              <a:gd name="T30" fmla="*/ 5368 w 5376"/>
              <a:gd name="T31" fmla="*/ 626 h 2994"/>
              <a:gd name="T32" fmla="*/ 5288 w 5376"/>
              <a:gd name="T33" fmla="*/ 858 h 2994"/>
              <a:gd name="T34" fmla="*/ 5240 w 5376"/>
              <a:gd name="T35" fmla="*/ 994 h 2994"/>
              <a:gd name="T36" fmla="*/ 5056 w 5376"/>
              <a:gd name="T37" fmla="*/ 1042 h 2994"/>
              <a:gd name="T38" fmla="*/ 4832 w 5376"/>
              <a:gd name="T39" fmla="*/ 1114 h 2994"/>
              <a:gd name="T40" fmla="*/ 4704 w 5376"/>
              <a:gd name="T41" fmla="*/ 1130 h 2994"/>
              <a:gd name="T42" fmla="*/ 4216 w 5376"/>
              <a:gd name="T43" fmla="*/ 1250 h 2994"/>
              <a:gd name="T44" fmla="*/ 4144 w 5376"/>
              <a:gd name="T45" fmla="*/ 1282 h 2994"/>
              <a:gd name="T46" fmla="*/ 3936 w 5376"/>
              <a:gd name="T47" fmla="*/ 1386 h 2994"/>
              <a:gd name="T48" fmla="*/ 3728 w 5376"/>
              <a:gd name="T49" fmla="*/ 1490 h 2994"/>
              <a:gd name="T50" fmla="*/ 3536 w 5376"/>
              <a:gd name="T51" fmla="*/ 1538 h 2994"/>
              <a:gd name="T52" fmla="*/ 3424 w 5376"/>
              <a:gd name="T53" fmla="*/ 1570 h 2994"/>
              <a:gd name="T54" fmla="*/ 3248 w 5376"/>
              <a:gd name="T55" fmla="*/ 1602 h 2994"/>
              <a:gd name="T56" fmla="*/ 3152 w 5376"/>
              <a:gd name="T57" fmla="*/ 1674 h 2994"/>
              <a:gd name="T58" fmla="*/ 3096 w 5376"/>
              <a:gd name="T59" fmla="*/ 1738 h 2994"/>
              <a:gd name="T60" fmla="*/ 3056 w 5376"/>
              <a:gd name="T61" fmla="*/ 1810 h 2994"/>
              <a:gd name="T62" fmla="*/ 3008 w 5376"/>
              <a:gd name="T63" fmla="*/ 1906 h 2994"/>
              <a:gd name="T64" fmla="*/ 2800 w 5376"/>
              <a:gd name="T65" fmla="*/ 2042 h 2994"/>
              <a:gd name="T66" fmla="*/ 2704 w 5376"/>
              <a:gd name="T67" fmla="*/ 2090 h 2994"/>
              <a:gd name="T68" fmla="*/ 2552 w 5376"/>
              <a:gd name="T69" fmla="*/ 2114 h 2994"/>
              <a:gd name="T70" fmla="*/ 2408 w 5376"/>
              <a:gd name="T71" fmla="*/ 2218 h 2994"/>
              <a:gd name="T72" fmla="*/ 2304 w 5376"/>
              <a:gd name="T73" fmla="*/ 2282 h 2994"/>
              <a:gd name="T74" fmla="*/ 2048 w 5376"/>
              <a:gd name="T75" fmla="*/ 2490 h 2994"/>
              <a:gd name="T76" fmla="*/ 1968 w 5376"/>
              <a:gd name="T77" fmla="*/ 2546 h 2994"/>
              <a:gd name="T78" fmla="*/ 1904 w 5376"/>
              <a:gd name="T79" fmla="*/ 2666 h 2994"/>
              <a:gd name="T80" fmla="*/ 1856 w 5376"/>
              <a:gd name="T81" fmla="*/ 2778 h 2994"/>
              <a:gd name="T82" fmla="*/ 1680 w 5376"/>
              <a:gd name="T83" fmla="*/ 2994 h 2994"/>
              <a:gd name="T84" fmla="*/ 1208 w 5376"/>
              <a:gd name="T85" fmla="*/ 2954 h 2994"/>
              <a:gd name="T86" fmla="*/ 1008 w 5376"/>
              <a:gd name="T87" fmla="*/ 2898 h 2994"/>
              <a:gd name="T88" fmla="*/ 936 w 5376"/>
              <a:gd name="T89" fmla="*/ 2866 h 2994"/>
              <a:gd name="T90" fmla="*/ 888 w 5376"/>
              <a:gd name="T91" fmla="*/ 2754 h 2994"/>
              <a:gd name="T92" fmla="*/ 792 w 5376"/>
              <a:gd name="T93" fmla="*/ 2658 h 2994"/>
              <a:gd name="T94" fmla="*/ 736 w 5376"/>
              <a:gd name="T95" fmla="*/ 2578 h 2994"/>
              <a:gd name="T96" fmla="*/ 704 w 5376"/>
              <a:gd name="T97" fmla="*/ 2506 h 2994"/>
              <a:gd name="T98" fmla="*/ 680 w 5376"/>
              <a:gd name="T99" fmla="*/ 2482 h 2994"/>
              <a:gd name="T100" fmla="*/ 656 w 5376"/>
              <a:gd name="T101" fmla="*/ 2426 h 2994"/>
              <a:gd name="T102" fmla="*/ 472 w 5376"/>
              <a:gd name="T103" fmla="*/ 2194 h 2994"/>
              <a:gd name="T104" fmla="*/ 440 w 5376"/>
              <a:gd name="T105" fmla="*/ 2066 h 2994"/>
              <a:gd name="T106" fmla="*/ 336 w 5376"/>
              <a:gd name="T107" fmla="*/ 1906 h 2994"/>
              <a:gd name="T108" fmla="*/ 272 w 5376"/>
              <a:gd name="T109" fmla="*/ 1786 h 2994"/>
              <a:gd name="T110" fmla="*/ 192 w 5376"/>
              <a:gd name="T111" fmla="*/ 1698 h 2994"/>
              <a:gd name="T112" fmla="*/ 96 w 5376"/>
              <a:gd name="T113" fmla="*/ 1250 h 2994"/>
              <a:gd name="T114" fmla="*/ 24 w 5376"/>
              <a:gd name="T115" fmla="*/ 1122 h 2994"/>
              <a:gd name="T116" fmla="*/ 16 w 5376"/>
              <a:gd name="T117" fmla="*/ 1090 h 2994"/>
              <a:gd name="T118" fmla="*/ 0 w 5376"/>
              <a:gd name="T119" fmla="*/ 1042 h 2994"/>
              <a:gd name="T120" fmla="*/ 0 w 5376"/>
              <a:gd name="T121" fmla="*/ 882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76" h="2994">
                <a:moveTo>
                  <a:pt x="0" y="882"/>
                </a:moveTo>
                <a:cubicBezTo>
                  <a:pt x="45" y="791"/>
                  <a:pt x="44" y="682"/>
                  <a:pt x="112" y="602"/>
                </a:cubicBezTo>
                <a:cubicBezTo>
                  <a:pt x="158" y="548"/>
                  <a:pt x="244" y="531"/>
                  <a:pt x="304" y="498"/>
                </a:cubicBezTo>
                <a:cubicBezTo>
                  <a:pt x="354" y="470"/>
                  <a:pt x="386" y="444"/>
                  <a:pt x="440" y="426"/>
                </a:cubicBezTo>
                <a:cubicBezTo>
                  <a:pt x="500" y="406"/>
                  <a:pt x="562" y="404"/>
                  <a:pt x="624" y="394"/>
                </a:cubicBezTo>
                <a:cubicBezTo>
                  <a:pt x="693" y="382"/>
                  <a:pt x="764" y="371"/>
                  <a:pt x="832" y="354"/>
                </a:cubicBezTo>
                <a:cubicBezTo>
                  <a:pt x="869" y="329"/>
                  <a:pt x="911" y="328"/>
                  <a:pt x="952" y="314"/>
                </a:cubicBezTo>
                <a:cubicBezTo>
                  <a:pt x="1113" y="260"/>
                  <a:pt x="1260" y="256"/>
                  <a:pt x="1432" y="250"/>
                </a:cubicBezTo>
                <a:cubicBezTo>
                  <a:pt x="1618" y="257"/>
                  <a:pt x="1740" y="283"/>
                  <a:pt x="1928" y="290"/>
                </a:cubicBezTo>
                <a:cubicBezTo>
                  <a:pt x="2165" y="314"/>
                  <a:pt x="2402" y="317"/>
                  <a:pt x="2640" y="322"/>
                </a:cubicBezTo>
                <a:cubicBezTo>
                  <a:pt x="3273" y="355"/>
                  <a:pt x="3932" y="189"/>
                  <a:pt x="4571" y="183"/>
                </a:cubicBezTo>
                <a:cubicBezTo>
                  <a:pt x="4711" y="165"/>
                  <a:pt x="4828" y="88"/>
                  <a:pt x="4955" y="34"/>
                </a:cubicBezTo>
                <a:cubicBezTo>
                  <a:pt x="5034" y="0"/>
                  <a:pt x="5151" y="26"/>
                  <a:pt x="5221" y="23"/>
                </a:cubicBezTo>
                <a:cubicBezTo>
                  <a:pt x="5277" y="29"/>
                  <a:pt x="5310" y="102"/>
                  <a:pt x="5349" y="141"/>
                </a:cubicBezTo>
                <a:cubicBezTo>
                  <a:pt x="5354" y="160"/>
                  <a:pt x="5376" y="255"/>
                  <a:pt x="5376" y="274"/>
                </a:cubicBezTo>
                <a:cubicBezTo>
                  <a:pt x="5376" y="391"/>
                  <a:pt x="5373" y="509"/>
                  <a:pt x="5368" y="626"/>
                </a:cubicBezTo>
                <a:cubicBezTo>
                  <a:pt x="5365" y="705"/>
                  <a:pt x="5312" y="785"/>
                  <a:pt x="5288" y="858"/>
                </a:cubicBezTo>
                <a:cubicBezTo>
                  <a:pt x="5275" y="898"/>
                  <a:pt x="5274" y="967"/>
                  <a:pt x="5240" y="994"/>
                </a:cubicBezTo>
                <a:cubicBezTo>
                  <a:pt x="5195" y="1030"/>
                  <a:pt x="5111" y="1036"/>
                  <a:pt x="5056" y="1042"/>
                </a:cubicBezTo>
                <a:cubicBezTo>
                  <a:pt x="4981" y="1061"/>
                  <a:pt x="4909" y="1101"/>
                  <a:pt x="4832" y="1114"/>
                </a:cubicBezTo>
                <a:cubicBezTo>
                  <a:pt x="4765" y="1125"/>
                  <a:pt x="4765" y="1118"/>
                  <a:pt x="4704" y="1130"/>
                </a:cubicBezTo>
                <a:cubicBezTo>
                  <a:pt x="4540" y="1163"/>
                  <a:pt x="4378" y="1210"/>
                  <a:pt x="4216" y="1250"/>
                </a:cubicBezTo>
                <a:cubicBezTo>
                  <a:pt x="4189" y="1257"/>
                  <a:pt x="4170" y="1273"/>
                  <a:pt x="4144" y="1282"/>
                </a:cubicBezTo>
                <a:cubicBezTo>
                  <a:pt x="4089" y="1337"/>
                  <a:pt x="4009" y="1362"/>
                  <a:pt x="3936" y="1386"/>
                </a:cubicBezTo>
                <a:cubicBezTo>
                  <a:pt x="3905" y="1478"/>
                  <a:pt x="3805" y="1471"/>
                  <a:pt x="3728" y="1490"/>
                </a:cubicBezTo>
                <a:cubicBezTo>
                  <a:pt x="3665" y="1506"/>
                  <a:pt x="3598" y="1517"/>
                  <a:pt x="3536" y="1538"/>
                </a:cubicBezTo>
                <a:cubicBezTo>
                  <a:pt x="3504" y="1549"/>
                  <a:pt x="3457" y="1567"/>
                  <a:pt x="3424" y="1570"/>
                </a:cubicBezTo>
                <a:cubicBezTo>
                  <a:pt x="3360" y="1576"/>
                  <a:pt x="3308" y="1582"/>
                  <a:pt x="3248" y="1602"/>
                </a:cubicBezTo>
                <a:cubicBezTo>
                  <a:pt x="3211" y="1614"/>
                  <a:pt x="3183" y="1653"/>
                  <a:pt x="3152" y="1674"/>
                </a:cubicBezTo>
                <a:cubicBezTo>
                  <a:pt x="3115" y="1730"/>
                  <a:pt x="3136" y="1711"/>
                  <a:pt x="3096" y="1738"/>
                </a:cubicBezTo>
                <a:cubicBezTo>
                  <a:pt x="3082" y="1780"/>
                  <a:pt x="3093" y="1755"/>
                  <a:pt x="3056" y="1810"/>
                </a:cubicBezTo>
                <a:cubicBezTo>
                  <a:pt x="3004" y="1888"/>
                  <a:pt x="3084" y="1830"/>
                  <a:pt x="3008" y="1906"/>
                </a:cubicBezTo>
                <a:cubicBezTo>
                  <a:pt x="2945" y="1969"/>
                  <a:pt x="2885" y="2014"/>
                  <a:pt x="2800" y="2042"/>
                </a:cubicBezTo>
                <a:cubicBezTo>
                  <a:pt x="2768" y="2053"/>
                  <a:pt x="2738" y="2079"/>
                  <a:pt x="2704" y="2090"/>
                </a:cubicBezTo>
                <a:cubicBezTo>
                  <a:pt x="2655" y="2106"/>
                  <a:pt x="2602" y="2104"/>
                  <a:pt x="2552" y="2114"/>
                </a:cubicBezTo>
                <a:cubicBezTo>
                  <a:pt x="2477" y="2111"/>
                  <a:pt x="2482" y="2225"/>
                  <a:pt x="2408" y="2218"/>
                </a:cubicBezTo>
                <a:cubicBezTo>
                  <a:pt x="2336" y="2212"/>
                  <a:pt x="2372" y="2305"/>
                  <a:pt x="2304" y="2282"/>
                </a:cubicBezTo>
                <a:cubicBezTo>
                  <a:pt x="2244" y="2327"/>
                  <a:pt x="2104" y="2446"/>
                  <a:pt x="2048" y="2490"/>
                </a:cubicBezTo>
                <a:cubicBezTo>
                  <a:pt x="2032" y="2485"/>
                  <a:pt x="1968" y="2546"/>
                  <a:pt x="1968" y="2546"/>
                </a:cubicBezTo>
                <a:cubicBezTo>
                  <a:pt x="1908" y="2569"/>
                  <a:pt x="1945" y="2638"/>
                  <a:pt x="1904" y="2666"/>
                </a:cubicBezTo>
                <a:cubicBezTo>
                  <a:pt x="1871" y="2699"/>
                  <a:pt x="1893" y="2723"/>
                  <a:pt x="1856" y="2778"/>
                </a:cubicBezTo>
                <a:cubicBezTo>
                  <a:pt x="1916" y="2868"/>
                  <a:pt x="1776" y="2962"/>
                  <a:pt x="1680" y="2994"/>
                </a:cubicBezTo>
                <a:cubicBezTo>
                  <a:pt x="1552" y="2908"/>
                  <a:pt x="1310" y="2956"/>
                  <a:pt x="1208" y="2954"/>
                </a:cubicBezTo>
                <a:cubicBezTo>
                  <a:pt x="1140" y="2937"/>
                  <a:pt x="1074" y="2920"/>
                  <a:pt x="1008" y="2898"/>
                </a:cubicBezTo>
                <a:cubicBezTo>
                  <a:pt x="984" y="2890"/>
                  <a:pt x="955" y="2885"/>
                  <a:pt x="936" y="2866"/>
                </a:cubicBezTo>
                <a:cubicBezTo>
                  <a:pt x="901" y="2831"/>
                  <a:pt x="906" y="2795"/>
                  <a:pt x="888" y="2754"/>
                </a:cubicBezTo>
                <a:cubicBezTo>
                  <a:pt x="871" y="2715"/>
                  <a:pt x="819" y="2689"/>
                  <a:pt x="792" y="2658"/>
                </a:cubicBezTo>
                <a:cubicBezTo>
                  <a:pt x="776" y="2640"/>
                  <a:pt x="747" y="2594"/>
                  <a:pt x="736" y="2578"/>
                </a:cubicBezTo>
                <a:cubicBezTo>
                  <a:pt x="673" y="2484"/>
                  <a:pt x="762" y="2587"/>
                  <a:pt x="704" y="2506"/>
                </a:cubicBezTo>
                <a:cubicBezTo>
                  <a:pt x="697" y="2497"/>
                  <a:pt x="687" y="2491"/>
                  <a:pt x="680" y="2482"/>
                </a:cubicBezTo>
                <a:cubicBezTo>
                  <a:pt x="640" y="2426"/>
                  <a:pt x="682" y="2473"/>
                  <a:pt x="656" y="2426"/>
                </a:cubicBezTo>
                <a:cubicBezTo>
                  <a:pt x="606" y="2336"/>
                  <a:pt x="506" y="2296"/>
                  <a:pt x="472" y="2194"/>
                </a:cubicBezTo>
                <a:cubicBezTo>
                  <a:pt x="469" y="2171"/>
                  <a:pt x="458" y="2084"/>
                  <a:pt x="440" y="2066"/>
                </a:cubicBezTo>
                <a:cubicBezTo>
                  <a:pt x="395" y="2021"/>
                  <a:pt x="364" y="1962"/>
                  <a:pt x="336" y="1906"/>
                </a:cubicBezTo>
                <a:cubicBezTo>
                  <a:pt x="315" y="1864"/>
                  <a:pt x="302" y="1822"/>
                  <a:pt x="272" y="1786"/>
                </a:cubicBezTo>
                <a:cubicBezTo>
                  <a:pt x="154" y="1644"/>
                  <a:pt x="240" y="1770"/>
                  <a:pt x="192" y="1698"/>
                </a:cubicBezTo>
                <a:cubicBezTo>
                  <a:pt x="167" y="1547"/>
                  <a:pt x="133" y="1399"/>
                  <a:pt x="96" y="1250"/>
                </a:cubicBezTo>
                <a:cubicBezTo>
                  <a:pt x="91" y="1230"/>
                  <a:pt x="34" y="1150"/>
                  <a:pt x="24" y="1122"/>
                </a:cubicBezTo>
                <a:cubicBezTo>
                  <a:pt x="20" y="1112"/>
                  <a:pt x="19" y="1101"/>
                  <a:pt x="16" y="1090"/>
                </a:cubicBezTo>
                <a:cubicBezTo>
                  <a:pt x="11" y="1074"/>
                  <a:pt x="0" y="1042"/>
                  <a:pt x="0" y="1042"/>
                </a:cubicBezTo>
                <a:cubicBezTo>
                  <a:pt x="9" y="908"/>
                  <a:pt x="16" y="961"/>
                  <a:pt x="0" y="88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912" name="Text Box 72">
            <a:extLst>
              <a:ext uri="{FF2B5EF4-FFF2-40B4-BE49-F238E27FC236}">
                <a16:creationId xmlns:a16="http://schemas.microsoft.com/office/drawing/2014/main" id="{1E5F0375-D99C-4F47-B139-863CEB57A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913" name="Text Box 73">
            <a:extLst>
              <a:ext uri="{FF2B5EF4-FFF2-40B4-BE49-F238E27FC236}">
                <a16:creationId xmlns:a16="http://schemas.microsoft.com/office/drawing/2014/main" id="{D4E6E87B-EFD2-413F-83AF-7A7F9391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914" name="Text Box 74">
            <a:extLst>
              <a:ext uri="{FF2B5EF4-FFF2-40B4-BE49-F238E27FC236}">
                <a16:creationId xmlns:a16="http://schemas.microsoft.com/office/drawing/2014/main" id="{A0546FC8-7D61-4881-BD38-C542FAC25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915" name="Text Box 75">
            <a:extLst>
              <a:ext uri="{FF2B5EF4-FFF2-40B4-BE49-F238E27FC236}">
                <a16:creationId xmlns:a16="http://schemas.microsoft.com/office/drawing/2014/main" id="{9D053969-13C1-4C72-A1A0-1F32C91B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916" name="Text Box 76">
            <a:extLst>
              <a:ext uri="{FF2B5EF4-FFF2-40B4-BE49-F238E27FC236}">
                <a16:creationId xmlns:a16="http://schemas.microsoft.com/office/drawing/2014/main" id="{17438E31-5D49-45BF-B24C-825797FE0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917" name="Text Box 77">
            <a:extLst>
              <a:ext uri="{FF2B5EF4-FFF2-40B4-BE49-F238E27FC236}">
                <a16:creationId xmlns:a16="http://schemas.microsoft.com/office/drawing/2014/main" id="{EEF6DC02-0444-4688-A0AD-7D9B9DDCF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918" name="Text Box 78">
            <a:extLst>
              <a:ext uri="{FF2B5EF4-FFF2-40B4-BE49-F238E27FC236}">
                <a16:creationId xmlns:a16="http://schemas.microsoft.com/office/drawing/2014/main" id="{C335DBE9-4162-4D04-B430-AD2A25867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7919" name="Text Box 79">
            <a:extLst>
              <a:ext uri="{FF2B5EF4-FFF2-40B4-BE49-F238E27FC236}">
                <a16:creationId xmlns:a16="http://schemas.microsoft.com/office/drawing/2014/main" id="{D644D209-3BC4-4BE3-B43F-BC3C318DD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7920" name="Text Box 80">
            <a:extLst>
              <a:ext uri="{FF2B5EF4-FFF2-40B4-BE49-F238E27FC236}">
                <a16:creationId xmlns:a16="http://schemas.microsoft.com/office/drawing/2014/main" id="{7CBC0A3B-B356-4C28-8D88-4912F3EE7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5CBDF5EA-87B9-40BE-8FD4-57BF7D713DA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3">
            <a:extLst>
              <a:ext uri="{FF2B5EF4-FFF2-40B4-BE49-F238E27FC236}">
                <a16:creationId xmlns:a16="http://schemas.microsoft.com/office/drawing/2014/main" id="{09CAE406-FD6E-4808-AE60-E8CDB95A5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CEAE2B3-914C-4F80-A464-8A4ADFA3D961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867" name="Oval 3">
            <a:extLst>
              <a:ext uri="{FF2B5EF4-FFF2-40B4-BE49-F238E27FC236}">
                <a16:creationId xmlns:a16="http://schemas.microsoft.com/office/drawing/2014/main" id="{285255FD-743B-4F3D-A4FA-E31FFE336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48868" name="Oval 4">
            <a:extLst>
              <a:ext uri="{FF2B5EF4-FFF2-40B4-BE49-F238E27FC236}">
                <a16:creationId xmlns:a16="http://schemas.microsoft.com/office/drawing/2014/main" id="{09688C83-AC49-4519-BDCD-A83B42B42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8869" name="Oval 5">
            <a:extLst>
              <a:ext uri="{FF2B5EF4-FFF2-40B4-BE49-F238E27FC236}">
                <a16:creationId xmlns:a16="http://schemas.microsoft.com/office/drawing/2014/main" id="{C3D26667-851C-4880-B3F5-3C5B6240C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8870" name="Oval 6">
            <a:extLst>
              <a:ext uri="{FF2B5EF4-FFF2-40B4-BE49-F238E27FC236}">
                <a16:creationId xmlns:a16="http://schemas.microsoft.com/office/drawing/2014/main" id="{A957E496-D8F8-4DB4-AD9E-44718128E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48871" name="Oval 7">
            <a:extLst>
              <a:ext uri="{FF2B5EF4-FFF2-40B4-BE49-F238E27FC236}">
                <a16:creationId xmlns:a16="http://schemas.microsoft.com/office/drawing/2014/main" id="{577706C6-365D-4D4C-9F9C-FCF29D09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48872" name="Oval 8">
            <a:extLst>
              <a:ext uri="{FF2B5EF4-FFF2-40B4-BE49-F238E27FC236}">
                <a16:creationId xmlns:a16="http://schemas.microsoft.com/office/drawing/2014/main" id="{261A610E-72E9-49C3-A21E-DE9A8B33E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48873" name="Oval 9">
            <a:extLst>
              <a:ext uri="{FF2B5EF4-FFF2-40B4-BE49-F238E27FC236}">
                <a16:creationId xmlns:a16="http://schemas.microsoft.com/office/drawing/2014/main" id="{D92EF181-37E1-443E-AFD2-9896B6FC8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48874" name="Oval 10">
            <a:extLst>
              <a:ext uri="{FF2B5EF4-FFF2-40B4-BE49-F238E27FC236}">
                <a16:creationId xmlns:a16="http://schemas.microsoft.com/office/drawing/2014/main" id="{2D6DF091-C30C-4C42-B33E-9ECC4986E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48875" name="AutoShape 11">
            <a:extLst>
              <a:ext uri="{FF2B5EF4-FFF2-40B4-BE49-F238E27FC236}">
                <a16:creationId xmlns:a16="http://schemas.microsoft.com/office/drawing/2014/main" id="{5A50FA2B-13CD-4313-A20B-37B5F2249059}"/>
              </a:ext>
            </a:extLst>
          </p:cNvPr>
          <p:cNvCxnSpPr>
            <a:cxnSpLocks noChangeShapeType="1"/>
            <a:stCxn id="548867" idx="7"/>
            <a:endCxn id="548870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76" name="AutoShape 12">
            <a:extLst>
              <a:ext uri="{FF2B5EF4-FFF2-40B4-BE49-F238E27FC236}">
                <a16:creationId xmlns:a16="http://schemas.microsoft.com/office/drawing/2014/main" id="{8D16E6F7-C229-49EC-BDBE-D5FD6D1B86A1}"/>
              </a:ext>
            </a:extLst>
          </p:cNvPr>
          <p:cNvCxnSpPr>
            <a:cxnSpLocks noChangeShapeType="1"/>
            <a:stCxn id="548867" idx="6"/>
            <a:endCxn id="548871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77" name="AutoShape 13">
            <a:extLst>
              <a:ext uri="{FF2B5EF4-FFF2-40B4-BE49-F238E27FC236}">
                <a16:creationId xmlns:a16="http://schemas.microsoft.com/office/drawing/2014/main" id="{D7693470-5580-4280-950C-847E394764E7}"/>
              </a:ext>
            </a:extLst>
          </p:cNvPr>
          <p:cNvCxnSpPr>
            <a:cxnSpLocks noChangeShapeType="1"/>
            <a:stCxn id="548867" idx="5"/>
            <a:endCxn id="548872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78" name="AutoShape 14">
            <a:extLst>
              <a:ext uri="{FF2B5EF4-FFF2-40B4-BE49-F238E27FC236}">
                <a16:creationId xmlns:a16="http://schemas.microsoft.com/office/drawing/2014/main" id="{5262EC64-C5C6-4A82-8E60-C0A503DB18C9}"/>
              </a:ext>
            </a:extLst>
          </p:cNvPr>
          <p:cNvCxnSpPr>
            <a:cxnSpLocks noChangeShapeType="1"/>
            <a:stCxn id="548871" idx="7"/>
            <a:endCxn id="548868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79" name="AutoShape 15">
            <a:extLst>
              <a:ext uri="{FF2B5EF4-FFF2-40B4-BE49-F238E27FC236}">
                <a16:creationId xmlns:a16="http://schemas.microsoft.com/office/drawing/2014/main" id="{F04E2A57-21D1-43CA-86D0-816C671B06BF}"/>
              </a:ext>
            </a:extLst>
          </p:cNvPr>
          <p:cNvCxnSpPr>
            <a:cxnSpLocks noChangeShapeType="1"/>
            <a:stCxn id="548873" idx="7"/>
            <a:endCxn id="548868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0" name="AutoShape 16">
            <a:extLst>
              <a:ext uri="{FF2B5EF4-FFF2-40B4-BE49-F238E27FC236}">
                <a16:creationId xmlns:a16="http://schemas.microsoft.com/office/drawing/2014/main" id="{C10F667D-77A8-49FC-9C76-AFC0E081E9A2}"/>
              </a:ext>
            </a:extLst>
          </p:cNvPr>
          <p:cNvCxnSpPr>
            <a:cxnSpLocks noChangeShapeType="1"/>
            <a:stCxn id="548871" idx="5"/>
            <a:endCxn id="548874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1" name="AutoShape 17">
            <a:extLst>
              <a:ext uri="{FF2B5EF4-FFF2-40B4-BE49-F238E27FC236}">
                <a16:creationId xmlns:a16="http://schemas.microsoft.com/office/drawing/2014/main" id="{4C4BF560-6324-45D1-9B4F-9C61D9C6942B}"/>
              </a:ext>
            </a:extLst>
          </p:cNvPr>
          <p:cNvCxnSpPr>
            <a:cxnSpLocks noChangeShapeType="1"/>
            <a:stCxn id="548874" idx="5"/>
            <a:endCxn id="548869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2" name="AutoShape 18">
            <a:extLst>
              <a:ext uri="{FF2B5EF4-FFF2-40B4-BE49-F238E27FC236}">
                <a16:creationId xmlns:a16="http://schemas.microsoft.com/office/drawing/2014/main" id="{F1274572-B11F-4FA0-9017-48413BB66B0F}"/>
              </a:ext>
            </a:extLst>
          </p:cNvPr>
          <p:cNvCxnSpPr>
            <a:cxnSpLocks noChangeShapeType="1"/>
            <a:stCxn id="548874" idx="6"/>
            <a:endCxn id="548873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3" name="AutoShape 19">
            <a:extLst>
              <a:ext uri="{FF2B5EF4-FFF2-40B4-BE49-F238E27FC236}">
                <a16:creationId xmlns:a16="http://schemas.microsoft.com/office/drawing/2014/main" id="{A2279D6D-D8FD-46F8-A665-60C1242E16A6}"/>
              </a:ext>
            </a:extLst>
          </p:cNvPr>
          <p:cNvCxnSpPr>
            <a:cxnSpLocks noChangeShapeType="1"/>
            <a:stCxn id="548873" idx="4"/>
            <a:endCxn id="548869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4" name="AutoShape 20">
            <a:extLst>
              <a:ext uri="{FF2B5EF4-FFF2-40B4-BE49-F238E27FC236}">
                <a16:creationId xmlns:a16="http://schemas.microsoft.com/office/drawing/2014/main" id="{E37AA308-F832-4E53-B66A-A1689DFD8C36}"/>
              </a:ext>
            </a:extLst>
          </p:cNvPr>
          <p:cNvCxnSpPr>
            <a:cxnSpLocks noChangeShapeType="1"/>
            <a:stCxn id="548868" idx="3"/>
            <a:endCxn id="548874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5" name="AutoShape 21">
            <a:extLst>
              <a:ext uri="{FF2B5EF4-FFF2-40B4-BE49-F238E27FC236}">
                <a16:creationId xmlns:a16="http://schemas.microsoft.com/office/drawing/2014/main" id="{2084F346-DFD8-474F-8D30-3F8AD1CFD586}"/>
              </a:ext>
            </a:extLst>
          </p:cNvPr>
          <p:cNvCxnSpPr>
            <a:cxnSpLocks noChangeShapeType="1"/>
            <a:stCxn id="548871" idx="4"/>
            <a:endCxn id="548872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6" name="AutoShape 22">
            <a:extLst>
              <a:ext uri="{FF2B5EF4-FFF2-40B4-BE49-F238E27FC236}">
                <a16:creationId xmlns:a16="http://schemas.microsoft.com/office/drawing/2014/main" id="{09928A0F-59E9-4BF1-BC80-862DF0D2AB20}"/>
              </a:ext>
            </a:extLst>
          </p:cNvPr>
          <p:cNvCxnSpPr>
            <a:cxnSpLocks noChangeShapeType="1"/>
            <a:stCxn id="548872" idx="6"/>
            <a:endCxn id="548874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7" name="AutoShape 23">
            <a:extLst>
              <a:ext uri="{FF2B5EF4-FFF2-40B4-BE49-F238E27FC236}">
                <a16:creationId xmlns:a16="http://schemas.microsoft.com/office/drawing/2014/main" id="{2543C583-048D-4E86-BC15-00461BC3CB32}"/>
              </a:ext>
            </a:extLst>
          </p:cNvPr>
          <p:cNvCxnSpPr>
            <a:cxnSpLocks noChangeShapeType="1"/>
            <a:stCxn id="548870" idx="6"/>
            <a:endCxn id="548868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8" name="AutoShape 24">
            <a:extLst>
              <a:ext uri="{FF2B5EF4-FFF2-40B4-BE49-F238E27FC236}">
                <a16:creationId xmlns:a16="http://schemas.microsoft.com/office/drawing/2014/main" id="{3DD3CDB6-27CE-4CCA-B012-83D24D655F59}"/>
              </a:ext>
            </a:extLst>
          </p:cNvPr>
          <p:cNvCxnSpPr>
            <a:cxnSpLocks noChangeShapeType="1"/>
            <a:stCxn id="548872" idx="6"/>
            <a:endCxn id="548869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8889" name="AutoShape 25">
            <a:extLst>
              <a:ext uri="{FF2B5EF4-FFF2-40B4-BE49-F238E27FC236}">
                <a16:creationId xmlns:a16="http://schemas.microsoft.com/office/drawing/2014/main" id="{F9E6961A-E7CE-4362-A016-9A03DC4CEDA9}"/>
              </a:ext>
            </a:extLst>
          </p:cNvPr>
          <p:cNvCxnSpPr>
            <a:cxnSpLocks noChangeShapeType="1"/>
            <a:stCxn id="548868" idx="5"/>
            <a:endCxn id="548869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8891" name="Text Box 27">
            <a:extLst>
              <a:ext uri="{FF2B5EF4-FFF2-40B4-BE49-F238E27FC236}">
                <a16:creationId xmlns:a16="http://schemas.microsoft.com/office/drawing/2014/main" id="{30ADDCC5-FD27-456D-87E4-1D525332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48892" name="Text Box 28">
            <a:extLst>
              <a:ext uri="{FF2B5EF4-FFF2-40B4-BE49-F238E27FC236}">
                <a16:creationId xmlns:a16="http://schemas.microsoft.com/office/drawing/2014/main" id="{03826872-4325-40D4-AB61-A8130AFFB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48893" name="Text Box 29">
            <a:extLst>
              <a:ext uri="{FF2B5EF4-FFF2-40B4-BE49-F238E27FC236}">
                <a16:creationId xmlns:a16="http://schemas.microsoft.com/office/drawing/2014/main" id="{A3BF0CC0-D0E4-442D-8FE9-8B4B5C798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48894" name="Text Box 30">
            <a:extLst>
              <a:ext uri="{FF2B5EF4-FFF2-40B4-BE49-F238E27FC236}">
                <a16:creationId xmlns:a16="http://schemas.microsoft.com/office/drawing/2014/main" id="{6D14311A-10C1-483C-8D72-C318355F0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48895" name="Text Box 31">
            <a:extLst>
              <a:ext uri="{FF2B5EF4-FFF2-40B4-BE49-F238E27FC236}">
                <a16:creationId xmlns:a16="http://schemas.microsoft.com/office/drawing/2014/main" id="{C994BB77-3A6B-4011-9B89-43FA0FAA9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48896" name="Text Box 32">
            <a:extLst>
              <a:ext uri="{FF2B5EF4-FFF2-40B4-BE49-F238E27FC236}">
                <a16:creationId xmlns:a16="http://schemas.microsoft.com/office/drawing/2014/main" id="{6E9016F0-D0CA-4D3B-BE02-320177DBC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48897" name="Text Box 33">
            <a:extLst>
              <a:ext uri="{FF2B5EF4-FFF2-40B4-BE49-F238E27FC236}">
                <a16:creationId xmlns:a16="http://schemas.microsoft.com/office/drawing/2014/main" id="{7F0B81C4-426E-40FF-8B1D-6923842E3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48898" name="Text Box 34">
            <a:extLst>
              <a:ext uri="{FF2B5EF4-FFF2-40B4-BE49-F238E27FC236}">
                <a16:creationId xmlns:a16="http://schemas.microsoft.com/office/drawing/2014/main" id="{C25DD8F0-018C-4F35-B9A6-341EA799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48899" name="Text Box 35">
            <a:extLst>
              <a:ext uri="{FF2B5EF4-FFF2-40B4-BE49-F238E27FC236}">
                <a16:creationId xmlns:a16="http://schemas.microsoft.com/office/drawing/2014/main" id="{3D34CF66-2891-4F4A-A74A-91D15822E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48900" name="Text Box 36">
            <a:extLst>
              <a:ext uri="{FF2B5EF4-FFF2-40B4-BE49-F238E27FC236}">
                <a16:creationId xmlns:a16="http://schemas.microsoft.com/office/drawing/2014/main" id="{1285BFEB-568D-499F-92E8-212E366D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48901" name="Text Box 37">
            <a:extLst>
              <a:ext uri="{FF2B5EF4-FFF2-40B4-BE49-F238E27FC236}">
                <a16:creationId xmlns:a16="http://schemas.microsoft.com/office/drawing/2014/main" id="{E662E56F-C532-4AAA-8652-F779732E2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48902" name="Text Box 38">
            <a:extLst>
              <a:ext uri="{FF2B5EF4-FFF2-40B4-BE49-F238E27FC236}">
                <a16:creationId xmlns:a16="http://schemas.microsoft.com/office/drawing/2014/main" id="{AA34AA5C-90DB-4214-96CE-99D3DA1BC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8903" name="Text Box 39">
            <a:extLst>
              <a:ext uri="{FF2B5EF4-FFF2-40B4-BE49-F238E27FC236}">
                <a16:creationId xmlns:a16="http://schemas.microsoft.com/office/drawing/2014/main" id="{B154373E-8C36-4E88-B278-2701F8BBF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48904" name="Text Box 40">
            <a:extLst>
              <a:ext uri="{FF2B5EF4-FFF2-40B4-BE49-F238E27FC236}">
                <a16:creationId xmlns:a16="http://schemas.microsoft.com/office/drawing/2014/main" id="{23B731D1-EE68-4E62-AB12-3DD581473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8905" name="Text Box 41">
            <a:extLst>
              <a:ext uri="{FF2B5EF4-FFF2-40B4-BE49-F238E27FC236}">
                <a16:creationId xmlns:a16="http://schemas.microsoft.com/office/drawing/2014/main" id="{0A567725-9CA9-47AA-874B-CC506199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06" name="Text Box 42">
            <a:extLst>
              <a:ext uri="{FF2B5EF4-FFF2-40B4-BE49-F238E27FC236}">
                <a16:creationId xmlns:a16="http://schemas.microsoft.com/office/drawing/2014/main" id="{E508CFD0-E4D9-4261-9B21-DF98F3FF2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08" name="Text Box 44">
            <a:extLst>
              <a:ext uri="{FF2B5EF4-FFF2-40B4-BE49-F238E27FC236}">
                <a16:creationId xmlns:a16="http://schemas.microsoft.com/office/drawing/2014/main" id="{69579625-BC29-409B-9DB9-3CF26197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09" name="Text Box 45">
            <a:extLst>
              <a:ext uri="{FF2B5EF4-FFF2-40B4-BE49-F238E27FC236}">
                <a16:creationId xmlns:a16="http://schemas.microsoft.com/office/drawing/2014/main" id="{96C9BFF2-1508-435A-8A99-F344AE6B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10" name="Text Box 46">
            <a:extLst>
              <a:ext uri="{FF2B5EF4-FFF2-40B4-BE49-F238E27FC236}">
                <a16:creationId xmlns:a16="http://schemas.microsoft.com/office/drawing/2014/main" id="{D59CA1C4-E995-499C-B1A5-618E95D1B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11" name="Text Box 47">
            <a:extLst>
              <a:ext uri="{FF2B5EF4-FFF2-40B4-BE49-F238E27FC236}">
                <a16:creationId xmlns:a16="http://schemas.microsoft.com/office/drawing/2014/main" id="{95B9F20A-1AFC-4956-8C93-C0D18DECF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12" name="Text Box 48">
            <a:extLst>
              <a:ext uri="{FF2B5EF4-FFF2-40B4-BE49-F238E27FC236}">
                <a16:creationId xmlns:a16="http://schemas.microsoft.com/office/drawing/2014/main" id="{F7BAFD82-DD2A-4416-83A1-C21CF363A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13" name="Text Box 49">
            <a:extLst>
              <a:ext uri="{FF2B5EF4-FFF2-40B4-BE49-F238E27FC236}">
                <a16:creationId xmlns:a16="http://schemas.microsoft.com/office/drawing/2014/main" id="{05D4CFB7-56F0-40C2-AD70-F6BD710E4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30120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3, 5, 6, 7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4, t }</a:t>
            </a:r>
          </a:p>
        </p:txBody>
      </p:sp>
      <p:sp>
        <p:nvSpPr>
          <p:cNvPr id="548914" name="Text Box 50">
            <a:extLst>
              <a:ext uri="{FF2B5EF4-FFF2-40B4-BE49-F238E27FC236}">
                <a16:creationId xmlns:a16="http://schemas.microsoft.com/office/drawing/2014/main" id="{9A0BAAE4-64B6-4522-B494-97CB62F19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15" name="Text Box 51">
            <a:extLst>
              <a:ext uri="{FF2B5EF4-FFF2-40B4-BE49-F238E27FC236}">
                <a16:creationId xmlns:a16="http://schemas.microsoft.com/office/drawing/2014/main" id="{719C66A3-9986-4D20-8F5F-EA7788F4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16" name="Text Box 52">
            <a:extLst>
              <a:ext uri="{FF2B5EF4-FFF2-40B4-BE49-F238E27FC236}">
                <a16:creationId xmlns:a16="http://schemas.microsoft.com/office/drawing/2014/main" id="{B37627A8-4011-4119-9AB1-A791A655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17" name="Text Box 53">
            <a:extLst>
              <a:ext uri="{FF2B5EF4-FFF2-40B4-BE49-F238E27FC236}">
                <a16:creationId xmlns:a16="http://schemas.microsoft.com/office/drawing/2014/main" id="{9D7097B3-5D8B-45EE-A411-B781934FE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18" name="Text Box 54">
            <a:extLst>
              <a:ext uri="{FF2B5EF4-FFF2-40B4-BE49-F238E27FC236}">
                <a16:creationId xmlns:a16="http://schemas.microsoft.com/office/drawing/2014/main" id="{D19FF695-6232-418F-9741-26BE2262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19" name="Text Box 55">
            <a:extLst>
              <a:ext uri="{FF2B5EF4-FFF2-40B4-BE49-F238E27FC236}">
                <a16:creationId xmlns:a16="http://schemas.microsoft.com/office/drawing/2014/main" id="{E3685341-FAC6-45BD-842D-D05E392C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22" name="Text Box 58">
            <a:extLst>
              <a:ext uri="{FF2B5EF4-FFF2-40B4-BE49-F238E27FC236}">
                <a16:creationId xmlns:a16="http://schemas.microsoft.com/office/drawing/2014/main" id="{D7234300-6CBC-4BB1-8FC4-AB93C8EB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23" name="Text Box 59">
            <a:extLst>
              <a:ext uri="{FF2B5EF4-FFF2-40B4-BE49-F238E27FC236}">
                <a16:creationId xmlns:a16="http://schemas.microsoft.com/office/drawing/2014/main" id="{A33755F2-0D4B-402C-9A4F-EDFA3904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24" name="Text Box 60">
            <a:extLst>
              <a:ext uri="{FF2B5EF4-FFF2-40B4-BE49-F238E27FC236}">
                <a16:creationId xmlns:a16="http://schemas.microsoft.com/office/drawing/2014/main" id="{3C03A8D7-05BF-4352-9E18-2A82D498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25" name="Text Box 61">
            <a:extLst>
              <a:ext uri="{FF2B5EF4-FFF2-40B4-BE49-F238E27FC236}">
                <a16:creationId xmlns:a16="http://schemas.microsoft.com/office/drawing/2014/main" id="{AEDB9EC9-6494-4D6D-8BDD-BD17DD57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26" name="Text Box 62">
            <a:extLst>
              <a:ext uri="{FF2B5EF4-FFF2-40B4-BE49-F238E27FC236}">
                <a16:creationId xmlns:a16="http://schemas.microsoft.com/office/drawing/2014/main" id="{9D1ED49A-602D-4975-ACCE-FBBE24BE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27" name="Text Box 63">
            <a:extLst>
              <a:ext uri="{FF2B5EF4-FFF2-40B4-BE49-F238E27FC236}">
                <a16:creationId xmlns:a16="http://schemas.microsoft.com/office/drawing/2014/main" id="{07750FE2-0C8F-4CCC-8315-063045A4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28" name="Text Box 64">
            <a:extLst>
              <a:ext uri="{FF2B5EF4-FFF2-40B4-BE49-F238E27FC236}">
                <a16:creationId xmlns:a16="http://schemas.microsoft.com/office/drawing/2014/main" id="{2495DE5D-CCD0-4E14-87CE-C7CA6498E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29" name="Text Box 65">
            <a:extLst>
              <a:ext uri="{FF2B5EF4-FFF2-40B4-BE49-F238E27FC236}">
                <a16:creationId xmlns:a16="http://schemas.microsoft.com/office/drawing/2014/main" id="{C3E63BC2-AFE7-4959-933E-DAF1DDDEF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51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30" name="Text Box 66">
            <a:extLst>
              <a:ext uri="{FF2B5EF4-FFF2-40B4-BE49-F238E27FC236}">
                <a16:creationId xmlns:a16="http://schemas.microsoft.com/office/drawing/2014/main" id="{65A00A06-EE25-45EE-ADD4-0CACA5604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31" name="Text Box 67">
            <a:extLst>
              <a:ext uri="{FF2B5EF4-FFF2-40B4-BE49-F238E27FC236}">
                <a16:creationId xmlns:a16="http://schemas.microsoft.com/office/drawing/2014/main" id="{87045FF1-B8D6-4F5E-B9B7-266F8D197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45" name="Text Box 81">
            <a:extLst>
              <a:ext uri="{FF2B5EF4-FFF2-40B4-BE49-F238E27FC236}">
                <a16:creationId xmlns:a16="http://schemas.microsoft.com/office/drawing/2014/main" id="{A5ECB4A3-E250-4295-95A0-1AD2FBAE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48933" name="Text Box 69">
            <a:extLst>
              <a:ext uri="{FF2B5EF4-FFF2-40B4-BE49-F238E27FC236}">
                <a16:creationId xmlns:a16="http://schemas.microsoft.com/office/drawing/2014/main" id="{DB4CBF92-B1FA-46E0-A689-5D98732F1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34" name="Text Box 70">
            <a:extLst>
              <a:ext uri="{FF2B5EF4-FFF2-40B4-BE49-F238E27FC236}">
                <a16:creationId xmlns:a16="http://schemas.microsoft.com/office/drawing/2014/main" id="{C1FADCF3-D337-4F56-9302-D2618419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35" name="Text Box 71">
            <a:extLst>
              <a:ext uri="{FF2B5EF4-FFF2-40B4-BE49-F238E27FC236}">
                <a16:creationId xmlns:a16="http://schemas.microsoft.com/office/drawing/2014/main" id="{A63D87DC-95F4-48F2-844D-B8C68A73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36" name="Text Box 72">
            <a:extLst>
              <a:ext uri="{FF2B5EF4-FFF2-40B4-BE49-F238E27FC236}">
                <a16:creationId xmlns:a16="http://schemas.microsoft.com/office/drawing/2014/main" id="{2455011B-7346-43ED-B8DF-6A6EE68F2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37" name="AutoShape 73">
            <a:extLst>
              <a:ext uri="{FF2B5EF4-FFF2-40B4-BE49-F238E27FC236}">
                <a16:creationId xmlns:a16="http://schemas.microsoft.com/office/drawing/2014/main" id="{756C3350-ED5B-4A38-BA3C-6D149B48E2BC}"/>
              </a:ext>
            </a:extLst>
          </p:cNvPr>
          <p:cNvSpPr>
            <a:spLocks noChangeArrowheads="1"/>
          </p:cNvSpPr>
          <p:nvPr/>
        </p:nvSpPr>
        <p:spPr bwMode="auto">
          <a:xfrm rot="11702089">
            <a:off x="8069264" y="44513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38" name="Text Box 74">
            <a:extLst>
              <a:ext uri="{FF2B5EF4-FFF2-40B4-BE49-F238E27FC236}">
                <a16:creationId xmlns:a16="http://schemas.microsoft.com/office/drawing/2014/main" id="{F5D27BA7-A144-407D-8946-26572825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770438"/>
            <a:ext cx="127793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dirty="0">
                <a:solidFill>
                  <a:srgbClr val="A50021"/>
                </a:solidFill>
                <a:latin typeface="Comic Sans MS" panose="030F0702030302020204" pitchFamily="66" charset="0"/>
              </a:rPr>
              <a:t>min</a:t>
            </a:r>
          </a:p>
        </p:txBody>
      </p:sp>
      <p:sp>
        <p:nvSpPr>
          <p:cNvPr id="548939" name="Text Box 75">
            <a:extLst>
              <a:ext uri="{FF2B5EF4-FFF2-40B4-BE49-F238E27FC236}">
                <a16:creationId xmlns:a16="http://schemas.microsoft.com/office/drawing/2014/main" id="{5F67939E-D70D-42B8-A6C4-659FDC83C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40" name="Text Box 76">
            <a:extLst>
              <a:ext uri="{FF2B5EF4-FFF2-40B4-BE49-F238E27FC236}">
                <a16:creationId xmlns:a16="http://schemas.microsoft.com/office/drawing/2014/main" id="{E817BC00-32B7-4B45-B904-BC7994AD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41" name="Text Box 77">
            <a:extLst>
              <a:ext uri="{FF2B5EF4-FFF2-40B4-BE49-F238E27FC236}">
                <a16:creationId xmlns:a16="http://schemas.microsoft.com/office/drawing/2014/main" id="{22806F15-8672-4F7C-A40E-9B0DD9D92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42" name="Text Box 78">
            <a:extLst>
              <a:ext uri="{FF2B5EF4-FFF2-40B4-BE49-F238E27FC236}">
                <a16:creationId xmlns:a16="http://schemas.microsoft.com/office/drawing/2014/main" id="{334F3335-D4FB-43F9-B622-C239C93E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8943" name="Text Box 79">
            <a:extLst>
              <a:ext uri="{FF2B5EF4-FFF2-40B4-BE49-F238E27FC236}">
                <a16:creationId xmlns:a16="http://schemas.microsoft.com/office/drawing/2014/main" id="{0F6D0D24-490B-47FA-934E-7BDC8FE26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946" name="Freeform 82">
            <a:extLst>
              <a:ext uri="{FF2B5EF4-FFF2-40B4-BE49-F238E27FC236}">
                <a16:creationId xmlns:a16="http://schemas.microsoft.com/office/drawing/2014/main" id="{D63ED04B-88D7-4B82-97D3-CC053DF288F3}"/>
              </a:ext>
            </a:extLst>
          </p:cNvPr>
          <p:cNvSpPr>
            <a:spLocks/>
          </p:cNvSpPr>
          <p:nvPr/>
        </p:nvSpPr>
        <p:spPr bwMode="auto">
          <a:xfrm>
            <a:off x="1701800" y="2028826"/>
            <a:ext cx="8534400" cy="4752975"/>
          </a:xfrm>
          <a:custGeom>
            <a:avLst/>
            <a:gdLst>
              <a:gd name="T0" fmla="*/ 0 w 5376"/>
              <a:gd name="T1" fmla="*/ 882 h 2994"/>
              <a:gd name="T2" fmla="*/ 112 w 5376"/>
              <a:gd name="T3" fmla="*/ 602 h 2994"/>
              <a:gd name="T4" fmla="*/ 304 w 5376"/>
              <a:gd name="T5" fmla="*/ 498 h 2994"/>
              <a:gd name="T6" fmla="*/ 440 w 5376"/>
              <a:gd name="T7" fmla="*/ 426 h 2994"/>
              <a:gd name="T8" fmla="*/ 624 w 5376"/>
              <a:gd name="T9" fmla="*/ 394 h 2994"/>
              <a:gd name="T10" fmla="*/ 832 w 5376"/>
              <a:gd name="T11" fmla="*/ 354 h 2994"/>
              <a:gd name="T12" fmla="*/ 952 w 5376"/>
              <a:gd name="T13" fmla="*/ 314 h 2994"/>
              <a:gd name="T14" fmla="*/ 1432 w 5376"/>
              <a:gd name="T15" fmla="*/ 250 h 2994"/>
              <a:gd name="T16" fmla="*/ 1928 w 5376"/>
              <a:gd name="T17" fmla="*/ 290 h 2994"/>
              <a:gd name="T18" fmla="*/ 2640 w 5376"/>
              <a:gd name="T19" fmla="*/ 322 h 2994"/>
              <a:gd name="T20" fmla="*/ 4571 w 5376"/>
              <a:gd name="T21" fmla="*/ 183 h 2994"/>
              <a:gd name="T22" fmla="*/ 4955 w 5376"/>
              <a:gd name="T23" fmla="*/ 34 h 2994"/>
              <a:gd name="T24" fmla="*/ 5221 w 5376"/>
              <a:gd name="T25" fmla="*/ 23 h 2994"/>
              <a:gd name="T26" fmla="*/ 5349 w 5376"/>
              <a:gd name="T27" fmla="*/ 141 h 2994"/>
              <a:gd name="T28" fmla="*/ 5376 w 5376"/>
              <a:gd name="T29" fmla="*/ 274 h 2994"/>
              <a:gd name="T30" fmla="*/ 5368 w 5376"/>
              <a:gd name="T31" fmla="*/ 626 h 2994"/>
              <a:gd name="T32" fmla="*/ 5288 w 5376"/>
              <a:gd name="T33" fmla="*/ 858 h 2994"/>
              <a:gd name="T34" fmla="*/ 5240 w 5376"/>
              <a:gd name="T35" fmla="*/ 994 h 2994"/>
              <a:gd name="T36" fmla="*/ 5056 w 5376"/>
              <a:gd name="T37" fmla="*/ 1042 h 2994"/>
              <a:gd name="T38" fmla="*/ 4832 w 5376"/>
              <a:gd name="T39" fmla="*/ 1114 h 2994"/>
              <a:gd name="T40" fmla="*/ 4704 w 5376"/>
              <a:gd name="T41" fmla="*/ 1130 h 2994"/>
              <a:gd name="T42" fmla="*/ 4216 w 5376"/>
              <a:gd name="T43" fmla="*/ 1250 h 2994"/>
              <a:gd name="T44" fmla="*/ 4144 w 5376"/>
              <a:gd name="T45" fmla="*/ 1282 h 2994"/>
              <a:gd name="T46" fmla="*/ 3936 w 5376"/>
              <a:gd name="T47" fmla="*/ 1386 h 2994"/>
              <a:gd name="T48" fmla="*/ 3728 w 5376"/>
              <a:gd name="T49" fmla="*/ 1490 h 2994"/>
              <a:gd name="T50" fmla="*/ 3536 w 5376"/>
              <a:gd name="T51" fmla="*/ 1538 h 2994"/>
              <a:gd name="T52" fmla="*/ 3424 w 5376"/>
              <a:gd name="T53" fmla="*/ 1570 h 2994"/>
              <a:gd name="T54" fmla="*/ 3248 w 5376"/>
              <a:gd name="T55" fmla="*/ 1602 h 2994"/>
              <a:gd name="T56" fmla="*/ 3152 w 5376"/>
              <a:gd name="T57" fmla="*/ 1674 h 2994"/>
              <a:gd name="T58" fmla="*/ 3096 w 5376"/>
              <a:gd name="T59" fmla="*/ 1738 h 2994"/>
              <a:gd name="T60" fmla="*/ 3056 w 5376"/>
              <a:gd name="T61" fmla="*/ 1810 h 2994"/>
              <a:gd name="T62" fmla="*/ 3008 w 5376"/>
              <a:gd name="T63" fmla="*/ 1906 h 2994"/>
              <a:gd name="T64" fmla="*/ 2800 w 5376"/>
              <a:gd name="T65" fmla="*/ 2042 h 2994"/>
              <a:gd name="T66" fmla="*/ 2704 w 5376"/>
              <a:gd name="T67" fmla="*/ 2090 h 2994"/>
              <a:gd name="T68" fmla="*/ 2552 w 5376"/>
              <a:gd name="T69" fmla="*/ 2114 h 2994"/>
              <a:gd name="T70" fmla="*/ 2408 w 5376"/>
              <a:gd name="T71" fmla="*/ 2218 h 2994"/>
              <a:gd name="T72" fmla="*/ 2304 w 5376"/>
              <a:gd name="T73" fmla="*/ 2282 h 2994"/>
              <a:gd name="T74" fmla="*/ 2048 w 5376"/>
              <a:gd name="T75" fmla="*/ 2490 h 2994"/>
              <a:gd name="T76" fmla="*/ 1968 w 5376"/>
              <a:gd name="T77" fmla="*/ 2546 h 2994"/>
              <a:gd name="T78" fmla="*/ 1904 w 5376"/>
              <a:gd name="T79" fmla="*/ 2666 h 2994"/>
              <a:gd name="T80" fmla="*/ 1856 w 5376"/>
              <a:gd name="T81" fmla="*/ 2778 h 2994"/>
              <a:gd name="T82" fmla="*/ 1680 w 5376"/>
              <a:gd name="T83" fmla="*/ 2994 h 2994"/>
              <a:gd name="T84" fmla="*/ 1208 w 5376"/>
              <a:gd name="T85" fmla="*/ 2954 h 2994"/>
              <a:gd name="T86" fmla="*/ 1008 w 5376"/>
              <a:gd name="T87" fmla="*/ 2898 h 2994"/>
              <a:gd name="T88" fmla="*/ 936 w 5376"/>
              <a:gd name="T89" fmla="*/ 2866 h 2994"/>
              <a:gd name="T90" fmla="*/ 888 w 5376"/>
              <a:gd name="T91" fmla="*/ 2754 h 2994"/>
              <a:gd name="T92" fmla="*/ 792 w 5376"/>
              <a:gd name="T93" fmla="*/ 2658 h 2994"/>
              <a:gd name="T94" fmla="*/ 736 w 5376"/>
              <a:gd name="T95" fmla="*/ 2578 h 2994"/>
              <a:gd name="T96" fmla="*/ 704 w 5376"/>
              <a:gd name="T97" fmla="*/ 2506 h 2994"/>
              <a:gd name="T98" fmla="*/ 680 w 5376"/>
              <a:gd name="T99" fmla="*/ 2482 h 2994"/>
              <a:gd name="T100" fmla="*/ 656 w 5376"/>
              <a:gd name="T101" fmla="*/ 2426 h 2994"/>
              <a:gd name="T102" fmla="*/ 472 w 5376"/>
              <a:gd name="T103" fmla="*/ 2194 h 2994"/>
              <a:gd name="T104" fmla="*/ 440 w 5376"/>
              <a:gd name="T105" fmla="*/ 2066 h 2994"/>
              <a:gd name="T106" fmla="*/ 336 w 5376"/>
              <a:gd name="T107" fmla="*/ 1906 h 2994"/>
              <a:gd name="T108" fmla="*/ 272 w 5376"/>
              <a:gd name="T109" fmla="*/ 1786 h 2994"/>
              <a:gd name="T110" fmla="*/ 192 w 5376"/>
              <a:gd name="T111" fmla="*/ 1698 h 2994"/>
              <a:gd name="T112" fmla="*/ 96 w 5376"/>
              <a:gd name="T113" fmla="*/ 1250 h 2994"/>
              <a:gd name="T114" fmla="*/ 24 w 5376"/>
              <a:gd name="T115" fmla="*/ 1122 h 2994"/>
              <a:gd name="T116" fmla="*/ 16 w 5376"/>
              <a:gd name="T117" fmla="*/ 1090 h 2994"/>
              <a:gd name="T118" fmla="*/ 0 w 5376"/>
              <a:gd name="T119" fmla="*/ 1042 h 2994"/>
              <a:gd name="T120" fmla="*/ 0 w 5376"/>
              <a:gd name="T121" fmla="*/ 882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76" h="2994">
                <a:moveTo>
                  <a:pt x="0" y="882"/>
                </a:moveTo>
                <a:cubicBezTo>
                  <a:pt x="45" y="791"/>
                  <a:pt x="44" y="682"/>
                  <a:pt x="112" y="602"/>
                </a:cubicBezTo>
                <a:cubicBezTo>
                  <a:pt x="158" y="548"/>
                  <a:pt x="244" y="531"/>
                  <a:pt x="304" y="498"/>
                </a:cubicBezTo>
                <a:cubicBezTo>
                  <a:pt x="354" y="470"/>
                  <a:pt x="386" y="444"/>
                  <a:pt x="440" y="426"/>
                </a:cubicBezTo>
                <a:cubicBezTo>
                  <a:pt x="500" y="406"/>
                  <a:pt x="562" y="404"/>
                  <a:pt x="624" y="394"/>
                </a:cubicBezTo>
                <a:cubicBezTo>
                  <a:pt x="693" y="382"/>
                  <a:pt x="764" y="371"/>
                  <a:pt x="832" y="354"/>
                </a:cubicBezTo>
                <a:cubicBezTo>
                  <a:pt x="869" y="329"/>
                  <a:pt x="911" y="328"/>
                  <a:pt x="952" y="314"/>
                </a:cubicBezTo>
                <a:cubicBezTo>
                  <a:pt x="1113" y="260"/>
                  <a:pt x="1260" y="256"/>
                  <a:pt x="1432" y="250"/>
                </a:cubicBezTo>
                <a:cubicBezTo>
                  <a:pt x="1618" y="257"/>
                  <a:pt x="1740" y="283"/>
                  <a:pt x="1928" y="290"/>
                </a:cubicBezTo>
                <a:cubicBezTo>
                  <a:pt x="2165" y="314"/>
                  <a:pt x="2402" y="317"/>
                  <a:pt x="2640" y="322"/>
                </a:cubicBezTo>
                <a:cubicBezTo>
                  <a:pt x="3273" y="355"/>
                  <a:pt x="3932" y="189"/>
                  <a:pt x="4571" y="183"/>
                </a:cubicBezTo>
                <a:cubicBezTo>
                  <a:pt x="4711" y="165"/>
                  <a:pt x="4828" y="88"/>
                  <a:pt x="4955" y="34"/>
                </a:cubicBezTo>
                <a:cubicBezTo>
                  <a:pt x="5034" y="0"/>
                  <a:pt x="5151" y="26"/>
                  <a:pt x="5221" y="23"/>
                </a:cubicBezTo>
                <a:cubicBezTo>
                  <a:pt x="5277" y="29"/>
                  <a:pt x="5310" y="102"/>
                  <a:pt x="5349" y="141"/>
                </a:cubicBezTo>
                <a:cubicBezTo>
                  <a:pt x="5354" y="160"/>
                  <a:pt x="5376" y="255"/>
                  <a:pt x="5376" y="274"/>
                </a:cubicBezTo>
                <a:cubicBezTo>
                  <a:pt x="5376" y="391"/>
                  <a:pt x="5373" y="509"/>
                  <a:pt x="5368" y="626"/>
                </a:cubicBezTo>
                <a:cubicBezTo>
                  <a:pt x="5365" y="705"/>
                  <a:pt x="5312" y="785"/>
                  <a:pt x="5288" y="858"/>
                </a:cubicBezTo>
                <a:cubicBezTo>
                  <a:pt x="5275" y="898"/>
                  <a:pt x="5274" y="967"/>
                  <a:pt x="5240" y="994"/>
                </a:cubicBezTo>
                <a:cubicBezTo>
                  <a:pt x="5195" y="1030"/>
                  <a:pt x="5111" y="1036"/>
                  <a:pt x="5056" y="1042"/>
                </a:cubicBezTo>
                <a:cubicBezTo>
                  <a:pt x="4981" y="1061"/>
                  <a:pt x="4909" y="1101"/>
                  <a:pt x="4832" y="1114"/>
                </a:cubicBezTo>
                <a:cubicBezTo>
                  <a:pt x="4765" y="1125"/>
                  <a:pt x="4765" y="1118"/>
                  <a:pt x="4704" y="1130"/>
                </a:cubicBezTo>
                <a:cubicBezTo>
                  <a:pt x="4540" y="1163"/>
                  <a:pt x="4378" y="1210"/>
                  <a:pt x="4216" y="1250"/>
                </a:cubicBezTo>
                <a:cubicBezTo>
                  <a:pt x="4189" y="1257"/>
                  <a:pt x="4170" y="1273"/>
                  <a:pt x="4144" y="1282"/>
                </a:cubicBezTo>
                <a:cubicBezTo>
                  <a:pt x="4089" y="1337"/>
                  <a:pt x="4009" y="1362"/>
                  <a:pt x="3936" y="1386"/>
                </a:cubicBezTo>
                <a:cubicBezTo>
                  <a:pt x="3905" y="1478"/>
                  <a:pt x="3805" y="1471"/>
                  <a:pt x="3728" y="1490"/>
                </a:cubicBezTo>
                <a:cubicBezTo>
                  <a:pt x="3665" y="1506"/>
                  <a:pt x="3598" y="1517"/>
                  <a:pt x="3536" y="1538"/>
                </a:cubicBezTo>
                <a:cubicBezTo>
                  <a:pt x="3504" y="1549"/>
                  <a:pt x="3457" y="1567"/>
                  <a:pt x="3424" y="1570"/>
                </a:cubicBezTo>
                <a:cubicBezTo>
                  <a:pt x="3360" y="1576"/>
                  <a:pt x="3308" y="1582"/>
                  <a:pt x="3248" y="1602"/>
                </a:cubicBezTo>
                <a:cubicBezTo>
                  <a:pt x="3211" y="1614"/>
                  <a:pt x="3183" y="1653"/>
                  <a:pt x="3152" y="1674"/>
                </a:cubicBezTo>
                <a:cubicBezTo>
                  <a:pt x="3115" y="1730"/>
                  <a:pt x="3136" y="1711"/>
                  <a:pt x="3096" y="1738"/>
                </a:cubicBezTo>
                <a:cubicBezTo>
                  <a:pt x="3082" y="1780"/>
                  <a:pt x="3093" y="1755"/>
                  <a:pt x="3056" y="1810"/>
                </a:cubicBezTo>
                <a:cubicBezTo>
                  <a:pt x="3004" y="1888"/>
                  <a:pt x="3084" y="1830"/>
                  <a:pt x="3008" y="1906"/>
                </a:cubicBezTo>
                <a:cubicBezTo>
                  <a:pt x="2945" y="1969"/>
                  <a:pt x="2885" y="2014"/>
                  <a:pt x="2800" y="2042"/>
                </a:cubicBezTo>
                <a:cubicBezTo>
                  <a:pt x="2768" y="2053"/>
                  <a:pt x="2738" y="2079"/>
                  <a:pt x="2704" y="2090"/>
                </a:cubicBezTo>
                <a:cubicBezTo>
                  <a:pt x="2655" y="2106"/>
                  <a:pt x="2602" y="2104"/>
                  <a:pt x="2552" y="2114"/>
                </a:cubicBezTo>
                <a:cubicBezTo>
                  <a:pt x="2477" y="2111"/>
                  <a:pt x="2482" y="2225"/>
                  <a:pt x="2408" y="2218"/>
                </a:cubicBezTo>
                <a:cubicBezTo>
                  <a:pt x="2336" y="2212"/>
                  <a:pt x="2372" y="2305"/>
                  <a:pt x="2304" y="2282"/>
                </a:cubicBezTo>
                <a:cubicBezTo>
                  <a:pt x="2244" y="2327"/>
                  <a:pt x="2104" y="2446"/>
                  <a:pt x="2048" y="2490"/>
                </a:cubicBezTo>
                <a:cubicBezTo>
                  <a:pt x="2032" y="2485"/>
                  <a:pt x="1968" y="2546"/>
                  <a:pt x="1968" y="2546"/>
                </a:cubicBezTo>
                <a:cubicBezTo>
                  <a:pt x="1908" y="2569"/>
                  <a:pt x="1945" y="2638"/>
                  <a:pt x="1904" y="2666"/>
                </a:cubicBezTo>
                <a:cubicBezTo>
                  <a:pt x="1871" y="2699"/>
                  <a:pt x="1893" y="2723"/>
                  <a:pt x="1856" y="2778"/>
                </a:cubicBezTo>
                <a:cubicBezTo>
                  <a:pt x="1916" y="2868"/>
                  <a:pt x="1776" y="2962"/>
                  <a:pt x="1680" y="2994"/>
                </a:cubicBezTo>
                <a:cubicBezTo>
                  <a:pt x="1552" y="2908"/>
                  <a:pt x="1310" y="2956"/>
                  <a:pt x="1208" y="2954"/>
                </a:cubicBezTo>
                <a:cubicBezTo>
                  <a:pt x="1140" y="2937"/>
                  <a:pt x="1074" y="2920"/>
                  <a:pt x="1008" y="2898"/>
                </a:cubicBezTo>
                <a:cubicBezTo>
                  <a:pt x="984" y="2890"/>
                  <a:pt x="955" y="2885"/>
                  <a:pt x="936" y="2866"/>
                </a:cubicBezTo>
                <a:cubicBezTo>
                  <a:pt x="901" y="2831"/>
                  <a:pt x="906" y="2795"/>
                  <a:pt x="888" y="2754"/>
                </a:cubicBezTo>
                <a:cubicBezTo>
                  <a:pt x="871" y="2715"/>
                  <a:pt x="819" y="2689"/>
                  <a:pt x="792" y="2658"/>
                </a:cubicBezTo>
                <a:cubicBezTo>
                  <a:pt x="776" y="2640"/>
                  <a:pt x="747" y="2594"/>
                  <a:pt x="736" y="2578"/>
                </a:cubicBezTo>
                <a:cubicBezTo>
                  <a:pt x="673" y="2484"/>
                  <a:pt x="762" y="2587"/>
                  <a:pt x="704" y="2506"/>
                </a:cubicBezTo>
                <a:cubicBezTo>
                  <a:pt x="697" y="2497"/>
                  <a:pt x="687" y="2491"/>
                  <a:pt x="680" y="2482"/>
                </a:cubicBezTo>
                <a:cubicBezTo>
                  <a:pt x="640" y="2426"/>
                  <a:pt x="682" y="2473"/>
                  <a:pt x="656" y="2426"/>
                </a:cubicBezTo>
                <a:cubicBezTo>
                  <a:pt x="606" y="2336"/>
                  <a:pt x="506" y="2296"/>
                  <a:pt x="472" y="2194"/>
                </a:cubicBezTo>
                <a:cubicBezTo>
                  <a:pt x="469" y="2171"/>
                  <a:pt x="458" y="2084"/>
                  <a:pt x="440" y="2066"/>
                </a:cubicBezTo>
                <a:cubicBezTo>
                  <a:pt x="395" y="2021"/>
                  <a:pt x="364" y="1962"/>
                  <a:pt x="336" y="1906"/>
                </a:cubicBezTo>
                <a:cubicBezTo>
                  <a:pt x="315" y="1864"/>
                  <a:pt x="302" y="1822"/>
                  <a:pt x="272" y="1786"/>
                </a:cubicBezTo>
                <a:cubicBezTo>
                  <a:pt x="154" y="1644"/>
                  <a:pt x="240" y="1770"/>
                  <a:pt x="192" y="1698"/>
                </a:cubicBezTo>
                <a:cubicBezTo>
                  <a:pt x="167" y="1547"/>
                  <a:pt x="133" y="1399"/>
                  <a:pt x="96" y="1250"/>
                </a:cubicBezTo>
                <a:cubicBezTo>
                  <a:pt x="91" y="1230"/>
                  <a:pt x="34" y="1150"/>
                  <a:pt x="24" y="1122"/>
                </a:cubicBezTo>
                <a:cubicBezTo>
                  <a:pt x="20" y="1112"/>
                  <a:pt x="19" y="1101"/>
                  <a:pt x="16" y="1090"/>
                </a:cubicBezTo>
                <a:cubicBezTo>
                  <a:pt x="11" y="1074"/>
                  <a:pt x="0" y="1042"/>
                  <a:pt x="0" y="1042"/>
                </a:cubicBezTo>
                <a:cubicBezTo>
                  <a:pt x="9" y="908"/>
                  <a:pt x="16" y="961"/>
                  <a:pt x="0" y="882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6399BB6C-9D99-4070-9529-CCB339E98F3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E97C78CB-1E9F-4212-A026-C60744CCB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020758-63BE-4F50-8CD5-D4ECF5C013A9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891" name="Oval 3">
            <a:extLst>
              <a:ext uri="{FF2B5EF4-FFF2-40B4-BE49-F238E27FC236}">
                <a16:creationId xmlns:a16="http://schemas.microsoft.com/office/drawing/2014/main" id="{119FC423-028B-48BC-BA53-36B9C5E78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49892" name="Oval 4">
            <a:extLst>
              <a:ext uri="{FF2B5EF4-FFF2-40B4-BE49-F238E27FC236}">
                <a16:creationId xmlns:a16="http://schemas.microsoft.com/office/drawing/2014/main" id="{676A4331-7E39-4A34-8A35-A772FCED1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9893" name="Oval 5">
            <a:extLst>
              <a:ext uri="{FF2B5EF4-FFF2-40B4-BE49-F238E27FC236}">
                <a16:creationId xmlns:a16="http://schemas.microsoft.com/office/drawing/2014/main" id="{5D316798-73D2-4358-BA3D-D569F604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9894" name="Oval 6">
            <a:extLst>
              <a:ext uri="{FF2B5EF4-FFF2-40B4-BE49-F238E27FC236}">
                <a16:creationId xmlns:a16="http://schemas.microsoft.com/office/drawing/2014/main" id="{0C06CD28-232B-4F55-83FA-006E194D0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49895" name="Oval 7">
            <a:extLst>
              <a:ext uri="{FF2B5EF4-FFF2-40B4-BE49-F238E27FC236}">
                <a16:creationId xmlns:a16="http://schemas.microsoft.com/office/drawing/2014/main" id="{F136C160-FDDC-40E0-B5D7-018730BF8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49896" name="Oval 8">
            <a:extLst>
              <a:ext uri="{FF2B5EF4-FFF2-40B4-BE49-F238E27FC236}">
                <a16:creationId xmlns:a16="http://schemas.microsoft.com/office/drawing/2014/main" id="{458E7933-4074-4DF4-A3E6-3E7F22063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49897" name="Oval 9">
            <a:extLst>
              <a:ext uri="{FF2B5EF4-FFF2-40B4-BE49-F238E27FC236}">
                <a16:creationId xmlns:a16="http://schemas.microsoft.com/office/drawing/2014/main" id="{15A727BE-D71C-405D-B726-301B99F28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49898" name="Oval 10">
            <a:extLst>
              <a:ext uri="{FF2B5EF4-FFF2-40B4-BE49-F238E27FC236}">
                <a16:creationId xmlns:a16="http://schemas.microsoft.com/office/drawing/2014/main" id="{754D6904-43D8-466C-911F-94B2EE45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49899" name="AutoShape 11">
            <a:extLst>
              <a:ext uri="{FF2B5EF4-FFF2-40B4-BE49-F238E27FC236}">
                <a16:creationId xmlns:a16="http://schemas.microsoft.com/office/drawing/2014/main" id="{8D022426-70BF-47FC-9AAB-927D3B5F8D74}"/>
              </a:ext>
            </a:extLst>
          </p:cNvPr>
          <p:cNvCxnSpPr>
            <a:cxnSpLocks noChangeShapeType="1"/>
            <a:stCxn id="549891" idx="7"/>
            <a:endCxn id="549894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0" name="AutoShape 12">
            <a:extLst>
              <a:ext uri="{FF2B5EF4-FFF2-40B4-BE49-F238E27FC236}">
                <a16:creationId xmlns:a16="http://schemas.microsoft.com/office/drawing/2014/main" id="{863CCF12-D07F-4748-910C-5B04B8D3E72E}"/>
              </a:ext>
            </a:extLst>
          </p:cNvPr>
          <p:cNvCxnSpPr>
            <a:cxnSpLocks noChangeShapeType="1"/>
            <a:stCxn id="549891" idx="6"/>
            <a:endCxn id="549895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1" name="AutoShape 13">
            <a:extLst>
              <a:ext uri="{FF2B5EF4-FFF2-40B4-BE49-F238E27FC236}">
                <a16:creationId xmlns:a16="http://schemas.microsoft.com/office/drawing/2014/main" id="{C50FF275-E808-44B6-A2AC-3220088136ED}"/>
              </a:ext>
            </a:extLst>
          </p:cNvPr>
          <p:cNvCxnSpPr>
            <a:cxnSpLocks noChangeShapeType="1"/>
            <a:stCxn id="549891" idx="5"/>
            <a:endCxn id="549896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2" name="AutoShape 14">
            <a:extLst>
              <a:ext uri="{FF2B5EF4-FFF2-40B4-BE49-F238E27FC236}">
                <a16:creationId xmlns:a16="http://schemas.microsoft.com/office/drawing/2014/main" id="{57B957AF-BD35-4BEE-8E2A-4AA81978EDB7}"/>
              </a:ext>
            </a:extLst>
          </p:cNvPr>
          <p:cNvCxnSpPr>
            <a:cxnSpLocks noChangeShapeType="1"/>
            <a:stCxn id="549895" idx="7"/>
            <a:endCxn id="549892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3" name="AutoShape 15">
            <a:extLst>
              <a:ext uri="{FF2B5EF4-FFF2-40B4-BE49-F238E27FC236}">
                <a16:creationId xmlns:a16="http://schemas.microsoft.com/office/drawing/2014/main" id="{2B7EA819-3C77-4052-9FBB-86333C07C622}"/>
              </a:ext>
            </a:extLst>
          </p:cNvPr>
          <p:cNvCxnSpPr>
            <a:cxnSpLocks noChangeShapeType="1"/>
            <a:stCxn id="549897" idx="7"/>
            <a:endCxn id="549892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4" name="AutoShape 16">
            <a:extLst>
              <a:ext uri="{FF2B5EF4-FFF2-40B4-BE49-F238E27FC236}">
                <a16:creationId xmlns:a16="http://schemas.microsoft.com/office/drawing/2014/main" id="{9ACBEA8D-FF26-445D-8998-CD3A22840C31}"/>
              </a:ext>
            </a:extLst>
          </p:cNvPr>
          <p:cNvCxnSpPr>
            <a:cxnSpLocks noChangeShapeType="1"/>
            <a:stCxn id="549895" idx="5"/>
            <a:endCxn id="549898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5" name="AutoShape 17">
            <a:extLst>
              <a:ext uri="{FF2B5EF4-FFF2-40B4-BE49-F238E27FC236}">
                <a16:creationId xmlns:a16="http://schemas.microsoft.com/office/drawing/2014/main" id="{84108DEA-CC7A-416B-A0DD-9E56E8C3B98F}"/>
              </a:ext>
            </a:extLst>
          </p:cNvPr>
          <p:cNvCxnSpPr>
            <a:cxnSpLocks noChangeShapeType="1"/>
            <a:stCxn id="549898" idx="5"/>
            <a:endCxn id="549893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6" name="AutoShape 18">
            <a:extLst>
              <a:ext uri="{FF2B5EF4-FFF2-40B4-BE49-F238E27FC236}">
                <a16:creationId xmlns:a16="http://schemas.microsoft.com/office/drawing/2014/main" id="{530E1B6E-C286-4601-82D5-54FB0D369C19}"/>
              </a:ext>
            </a:extLst>
          </p:cNvPr>
          <p:cNvCxnSpPr>
            <a:cxnSpLocks noChangeShapeType="1"/>
            <a:stCxn id="549898" idx="6"/>
            <a:endCxn id="549897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7" name="AutoShape 19">
            <a:extLst>
              <a:ext uri="{FF2B5EF4-FFF2-40B4-BE49-F238E27FC236}">
                <a16:creationId xmlns:a16="http://schemas.microsoft.com/office/drawing/2014/main" id="{169B7ABA-D3D7-4678-9703-103766DC09A8}"/>
              </a:ext>
            </a:extLst>
          </p:cNvPr>
          <p:cNvCxnSpPr>
            <a:cxnSpLocks noChangeShapeType="1"/>
            <a:stCxn id="549897" idx="4"/>
            <a:endCxn id="549893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8" name="AutoShape 20">
            <a:extLst>
              <a:ext uri="{FF2B5EF4-FFF2-40B4-BE49-F238E27FC236}">
                <a16:creationId xmlns:a16="http://schemas.microsoft.com/office/drawing/2014/main" id="{06492D12-1693-4242-B442-3A7A4C73F570}"/>
              </a:ext>
            </a:extLst>
          </p:cNvPr>
          <p:cNvCxnSpPr>
            <a:cxnSpLocks noChangeShapeType="1"/>
            <a:stCxn id="549892" idx="3"/>
            <a:endCxn id="549898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09" name="AutoShape 21">
            <a:extLst>
              <a:ext uri="{FF2B5EF4-FFF2-40B4-BE49-F238E27FC236}">
                <a16:creationId xmlns:a16="http://schemas.microsoft.com/office/drawing/2014/main" id="{3E2DFAF7-BC7A-401B-A265-48B93CCA4B6F}"/>
              </a:ext>
            </a:extLst>
          </p:cNvPr>
          <p:cNvCxnSpPr>
            <a:cxnSpLocks noChangeShapeType="1"/>
            <a:stCxn id="549895" idx="4"/>
            <a:endCxn id="549896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10" name="AutoShape 22">
            <a:extLst>
              <a:ext uri="{FF2B5EF4-FFF2-40B4-BE49-F238E27FC236}">
                <a16:creationId xmlns:a16="http://schemas.microsoft.com/office/drawing/2014/main" id="{2F92E504-1155-405C-BC24-772CDFA579D2}"/>
              </a:ext>
            </a:extLst>
          </p:cNvPr>
          <p:cNvCxnSpPr>
            <a:cxnSpLocks noChangeShapeType="1"/>
            <a:stCxn id="549896" idx="6"/>
            <a:endCxn id="549898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11" name="AutoShape 23">
            <a:extLst>
              <a:ext uri="{FF2B5EF4-FFF2-40B4-BE49-F238E27FC236}">
                <a16:creationId xmlns:a16="http://schemas.microsoft.com/office/drawing/2014/main" id="{1CC53559-9B0A-447A-8D0A-7E5F09CA2875}"/>
              </a:ext>
            </a:extLst>
          </p:cNvPr>
          <p:cNvCxnSpPr>
            <a:cxnSpLocks noChangeShapeType="1"/>
            <a:stCxn id="549894" idx="6"/>
            <a:endCxn id="549892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12" name="AutoShape 24">
            <a:extLst>
              <a:ext uri="{FF2B5EF4-FFF2-40B4-BE49-F238E27FC236}">
                <a16:creationId xmlns:a16="http://schemas.microsoft.com/office/drawing/2014/main" id="{211E43F3-12A6-4AC0-854C-55BC93E2D232}"/>
              </a:ext>
            </a:extLst>
          </p:cNvPr>
          <p:cNvCxnSpPr>
            <a:cxnSpLocks noChangeShapeType="1"/>
            <a:stCxn id="549896" idx="6"/>
            <a:endCxn id="549893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9913" name="AutoShape 25">
            <a:extLst>
              <a:ext uri="{FF2B5EF4-FFF2-40B4-BE49-F238E27FC236}">
                <a16:creationId xmlns:a16="http://schemas.microsoft.com/office/drawing/2014/main" id="{8D6E05CE-6E9F-4A21-B403-AAC1673B5A42}"/>
              </a:ext>
            </a:extLst>
          </p:cNvPr>
          <p:cNvCxnSpPr>
            <a:cxnSpLocks noChangeShapeType="1"/>
            <a:stCxn id="549892" idx="5"/>
            <a:endCxn id="549893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9915" name="Text Box 27">
            <a:extLst>
              <a:ext uri="{FF2B5EF4-FFF2-40B4-BE49-F238E27FC236}">
                <a16:creationId xmlns:a16="http://schemas.microsoft.com/office/drawing/2014/main" id="{54D597AA-A7E3-4557-8440-1AD2877C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49916" name="Text Box 28">
            <a:extLst>
              <a:ext uri="{FF2B5EF4-FFF2-40B4-BE49-F238E27FC236}">
                <a16:creationId xmlns:a16="http://schemas.microsoft.com/office/drawing/2014/main" id="{6D29C933-CC89-453A-8F69-DA4564CBA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49917" name="Text Box 29">
            <a:extLst>
              <a:ext uri="{FF2B5EF4-FFF2-40B4-BE49-F238E27FC236}">
                <a16:creationId xmlns:a16="http://schemas.microsoft.com/office/drawing/2014/main" id="{8766C312-9BF2-45A7-9ECE-337A1AE33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49918" name="Text Box 30">
            <a:extLst>
              <a:ext uri="{FF2B5EF4-FFF2-40B4-BE49-F238E27FC236}">
                <a16:creationId xmlns:a16="http://schemas.microsoft.com/office/drawing/2014/main" id="{60D77EA7-5FE6-4DD2-88CB-1AB0B1FA5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49919" name="Text Box 31">
            <a:extLst>
              <a:ext uri="{FF2B5EF4-FFF2-40B4-BE49-F238E27FC236}">
                <a16:creationId xmlns:a16="http://schemas.microsoft.com/office/drawing/2014/main" id="{7539E454-5CB2-4620-9FFA-B3CB1E1E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49920" name="Text Box 32">
            <a:extLst>
              <a:ext uri="{FF2B5EF4-FFF2-40B4-BE49-F238E27FC236}">
                <a16:creationId xmlns:a16="http://schemas.microsoft.com/office/drawing/2014/main" id="{A5CBABC8-5ACF-4F19-A307-017B5FFE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49921" name="Text Box 33">
            <a:extLst>
              <a:ext uri="{FF2B5EF4-FFF2-40B4-BE49-F238E27FC236}">
                <a16:creationId xmlns:a16="http://schemas.microsoft.com/office/drawing/2014/main" id="{370BA520-EE2F-4161-85BA-C30FDB140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49922" name="Text Box 34">
            <a:extLst>
              <a:ext uri="{FF2B5EF4-FFF2-40B4-BE49-F238E27FC236}">
                <a16:creationId xmlns:a16="http://schemas.microsoft.com/office/drawing/2014/main" id="{121035E9-6C91-40C6-9B92-EE85BE5C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49923" name="Text Box 35">
            <a:extLst>
              <a:ext uri="{FF2B5EF4-FFF2-40B4-BE49-F238E27FC236}">
                <a16:creationId xmlns:a16="http://schemas.microsoft.com/office/drawing/2014/main" id="{D4362AB5-55C2-4DCF-8F6D-506849DFD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49924" name="Text Box 36">
            <a:extLst>
              <a:ext uri="{FF2B5EF4-FFF2-40B4-BE49-F238E27FC236}">
                <a16:creationId xmlns:a16="http://schemas.microsoft.com/office/drawing/2014/main" id="{B62A1C7C-2191-4D2E-A4EC-98201A7B6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49925" name="Text Box 37">
            <a:extLst>
              <a:ext uri="{FF2B5EF4-FFF2-40B4-BE49-F238E27FC236}">
                <a16:creationId xmlns:a16="http://schemas.microsoft.com/office/drawing/2014/main" id="{BD96E7C8-A9D4-4534-A74A-2D2BEC19D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49926" name="Text Box 38">
            <a:extLst>
              <a:ext uri="{FF2B5EF4-FFF2-40B4-BE49-F238E27FC236}">
                <a16:creationId xmlns:a16="http://schemas.microsoft.com/office/drawing/2014/main" id="{A9392F92-C9CF-4392-AAAC-19307DDD0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9927" name="Text Box 39">
            <a:extLst>
              <a:ext uri="{FF2B5EF4-FFF2-40B4-BE49-F238E27FC236}">
                <a16:creationId xmlns:a16="http://schemas.microsoft.com/office/drawing/2014/main" id="{CBA9DB84-F96B-4EC4-8BCB-AB4FF768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49928" name="Text Box 40">
            <a:extLst>
              <a:ext uri="{FF2B5EF4-FFF2-40B4-BE49-F238E27FC236}">
                <a16:creationId xmlns:a16="http://schemas.microsoft.com/office/drawing/2014/main" id="{90A592D8-577B-47DD-ACDA-95E289C90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49929" name="Text Box 41">
            <a:extLst>
              <a:ext uri="{FF2B5EF4-FFF2-40B4-BE49-F238E27FC236}">
                <a16:creationId xmlns:a16="http://schemas.microsoft.com/office/drawing/2014/main" id="{23B9C965-D264-4939-8CEA-4181FB82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30" name="Text Box 42">
            <a:extLst>
              <a:ext uri="{FF2B5EF4-FFF2-40B4-BE49-F238E27FC236}">
                <a16:creationId xmlns:a16="http://schemas.microsoft.com/office/drawing/2014/main" id="{FD5F6489-19EA-40ED-9BC2-53831CD98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32" name="Text Box 44">
            <a:extLst>
              <a:ext uri="{FF2B5EF4-FFF2-40B4-BE49-F238E27FC236}">
                <a16:creationId xmlns:a16="http://schemas.microsoft.com/office/drawing/2014/main" id="{CF1DAED1-87C9-4B78-A280-1600D1676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33" name="Text Box 45">
            <a:extLst>
              <a:ext uri="{FF2B5EF4-FFF2-40B4-BE49-F238E27FC236}">
                <a16:creationId xmlns:a16="http://schemas.microsoft.com/office/drawing/2014/main" id="{67732FC5-5256-4D00-8A2E-2DB856385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34" name="Text Box 46">
            <a:extLst>
              <a:ext uri="{FF2B5EF4-FFF2-40B4-BE49-F238E27FC236}">
                <a16:creationId xmlns:a16="http://schemas.microsoft.com/office/drawing/2014/main" id="{0B46A63A-C8CB-4CBC-8E54-072388EC5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35" name="Text Box 47">
            <a:extLst>
              <a:ext uri="{FF2B5EF4-FFF2-40B4-BE49-F238E27FC236}">
                <a16:creationId xmlns:a16="http://schemas.microsoft.com/office/drawing/2014/main" id="{F052931B-ABD7-4DFC-A9FA-6C1CA2161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36" name="Text Box 48">
            <a:extLst>
              <a:ext uri="{FF2B5EF4-FFF2-40B4-BE49-F238E27FC236}">
                <a16:creationId xmlns:a16="http://schemas.microsoft.com/office/drawing/2014/main" id="{5AA7663C-4438-4D29-8D2C-0AEA3605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37" name="Text Box 49">
            <a:extLst>
              <a:ext uri="{FF2B5EF4-FFF2-40B4-BE49-F238E27FC236}">
                <a16:creationId xmlns:a16="http://schemas.microsoft.com/office/drawing/2014/main" id="{97C855B8-E16A-45AA-94CF-7D74B3BFE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13715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3, 4, 5, 6, 7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t }</a:t>
            </a:r>
          </a:p>
        </p:txBody>
      </p:sp>
      <p:sp>
        <p:nvSpPr>
          <p:cNvPr id="549938" name="Text Box 50">
            <a:extLst>
              <a:ext uri="{FF2B5EF4-FFF2-40B4-BE49-F238E27FC236}">
                <a16:creationId xmlns:a16="http://schemas.microsoft.com/office/drawing/2014/main" id="{C70F40E0-6A1F-4370-B47B-08EA572F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39" name="Text Box 51">
            <a:extLst>
              <a:ext uri="{FF2B5EF4-FFF2-40B4-BE49-F238E27FC236}">
                <a16:creationId xmlns:a16="http://schemas.microsoft.com/office/drawing/2014/main" id="{B4C2A274-5884-4A6A-A3B5-24142B2B1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40" name="Text Box 52">
            <a:extLst>
              <a:ext uri="{FF2B5EF4-FFF2-40B4-BE49-F238E27FC236}">
                <a16:creationId xmlns:a16="http://schemas.microsoft.com/office/drawing/2014/main" id="{095D316C-8F74-4CA8-9D7B-58DF8FC03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41" name="Text Box 53">
            <a:extLst>
              <a:ext uri="{FF2B5EF4-FFF2-40B4-BE49-F238E27FC236}">
                <a16:creationId xmlns:a16="http://schemas.microsoft.com/office/drawing/2014/main" id="{8733225D-5390-4C77-9183-EAF76A304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42" name="Text Box 54">
            <a:extLst>
              <a:ext uri="{FF2B5EF4-FFF2-40B4-BE49-F238E27FC236}">
                <a16:creationId xmlns:a16="http://schemas.microsoft.com/office/drawing/2014/main" id="{A9F007C3-E759-4870-8B33-7867113E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43" name="Text Box 55">
            <a:extLst>
              <a:ext uri="{FF2B5EF4-FFF2-40B4-BE49-F238E27FC236}">
                <a16:creationId xmlns:a16="http://schemas.microsoft.com/office/drawing/2014/main" id="{22CA7013-F03B-42CA-A769-3A78E9AA0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46" name="Text Box 58">
            <a:extLst>
              <a:ext uri="{FF2B5EF4-FFF2-40B4-BE49-F238E27FC236}">
                <a16:creationId xmlns:a16="http://schemas.microsoft.com/office/drawing/2014/main" id="{549B8F95-AA8C-4AC6-B835-5E635D7E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47" name="Text Box 59">
            <a:extLst>
              <a:ext uri="{FF2B5EF4-FFF2-40B4-BE49-F238E27FC236}">
                <a16:creationId xmlns:a16="http://schemas.microsoft.com/office/drawing/2014/main" id="{7192977C-A97F-4215-8F36-BF33260D8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48" name="Text Box 60">
            <a:extLst>
              <a:ext uri="{FF2B5EF4-FFF2-40B4-BE49-F238E27FC236}">
                <a16:creationId xmlns:a16="http://schemas.microsoft.com/office/drawing/2014/main" id="{7B685478-7DC8-482A-B250-8CE68D779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49" name="Text Box 61">
            <a:extLst>
              <a:ext uri="{FF2B5EF4-FFF2-40B4-BE49-F238E27FC236}">
                <a16:creationId xmlns:a16="http://schemas.microsoft.com/office/drawing/2014/main" id="{206B6780-0409-4B60-8180-5B084EB3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50" name="Text Box 62">
            <a:extLst>
              <a:ext uri="{FF2B5EF4-FFF2-40B4-BE49-F238E27FC236}">
                <a16:creationId xmlns:a16="http://schemas.microsoft.com/office/drawing/2014/main" id="{7D87B1EE-E3CD-468D-9169-6B4649C19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51" name="Text Box 63">
            <a:extLst>
              <a:ext uri="{FF2B5EF4-FFF2-40B4-BE49-F238E27FC236}">
                <a16:creationId xmlns:a16="http://schemas.microsoft.com/office/drawing/2014/main" id="{A0E89535-6562-4DDE-882B-4B12DEA9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52" name="Text Box 64">
            <a:extLst>
              <a:ext uri="{FF2B5EF4-FFF2-40B4-BE49-F238E27FC236}">
                <a16:creationId xmlns:a16="http://schemas.microsoft.com/office/drawing/2014/main" id="{76B715BC-B5AE-4CFC-8B28-5E2C61AD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53" name="Text Box 65">
            <a:extLst>
              <a:ext uri="{FF2B5EF4-FFF2-40B4-BE49-F238E27FC236}">
                <a16:creationId xmlns:a16="http://schemas.microsoft.com/office/drawing/2014/main" id="{2E91D1C4-1B85-4A2D-B2E0-484696DD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51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54" name="Text Box 66">
            <a:extLst>
              <a:ext uri="{FF2B5EF4-FFF2-40B4-BE49-F238E27FC236}">
                <a16:creationId xmlns:a16="http://schemas.microsoft.com/office/drawing/2014/main" id="{C7D91A27-6831-4C8C-81E1-D23AFB0A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55" name="Text Box 67">
            <a:extLst>
              <a:ext uri="{FF2B5EF4-FFF2-40B4-BE49-F238E27FC236}">
                <a16:creationId xmlns:a16="http://schemas.microsoft.com/office/drawing/2014/main" id="{7DAAAEB2-62C5-453D-878F-9C777E793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68" name="Text Box 80">
            <a:extLst>
              <a:ext uri="{FF2B5EF4-FFF2-40B4-BE49-F238E27FC236}">
                <a16:creationId xmlns:a16="http://schemas.microsoft.com/office/drawing/2014/main" id="{AFC5979F-F042-4C33-870B-8032E2E2A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49956" name="Freeform 68">
            <a:extLst>
              <a:ext uri="{FF2B5EF4-FFF2-40B4-BE49-F238E27FC236}">
                <a16:creationId xmlns:a16="http://schemas.microsoft.com/office/drawing/2014/main" id="{13DBA5FF-3600-4512-A536-E12A3A5DADBD}"/>
              </a:ext>
            </a:extLst>
          </p:cNvPr>
          <p:cNvSpPr>
            <a:spLocks/>
          </p:cNvSpPr>
          <p:nvPr/>
        </p:nvSpPr>
        <p:spPr bwMode="auto">
          <a:xfrm>
            <a:off x="1701800" y="1995488"/>
            <a:ext cx="8534400" cy="4786312"/>
          </a:xfrm>
          <a:custGeom>
            <a:avLst/>
            <a:gdLst>
              <a:gd name="T0" fmla="*/ 0 w 5376"/>
              <a:gd name="T1" fmla="*/ 903 h 3015"/>
              <a:gd name="T2" fmla="*/ 112 w 5376"/>
              <a:gd name="T3" fmla="*/ 623 h 3015"/>
              <a:gd name="T4" fmla="*/ 304 w 5376"/>
              <a:gd name="T5" fmla="*/ 519 h 3015"/>
              <a:gd name="T6" fmla="*/ 440 w 5376"/>
              <a:gd name="T7" fmla="*/ 447 h 3015"/>
              <a:gd name="T8" fmla="*/ 624 w 5376"/>
              <a:gd name="T9" fmla="*/ 415 h 3015"/>
              <a:gd name="T10" fmla="*/ 832 w 5376"/>
              <a:gd name="T11" fmla="*/ 375 h 3015"/>
              <a:gd name="T12" fmla="*/ 952 w 5376"/>
              <a:gd name="T13" fmla="*/ 335 h 3015"/>
              <a:gd name="T14" fmla="*/ 1432 w 5376"/>
              <a:gd name="T15" fmla="*/ 271 h 3015"/>
              <a:gd name="T16" fmla="*/ 1928 w 5376"/>
              <a:gd name="T17" fmla="*/ 311 h 3015"/>
              <a:gd name="T18" fmla="*/ 2640 w 5376"/>
              <a:gd name="T19" fmla="*/ 343 h 3015"/>
              <a:gd name="T20" fmla="*/ 4528 w 5376"/>
              <a:gd name="T21" fmla="*/ 130 h 3015"/>
              <a:gd name="T22" fmla="*/ 4955 w 5376"/>
              <a:gd name="T23" fmla="*/ 34 h 3015"/>
              <a:gd name="T24" fmla="*/ 5232 w 5376"/>
              <a:gd name="T25" fmla="*/ 34 h 3015"/>
              <a:gd name="T26" fmla="*/ 5371 w 5376"/>
              <a:gd name="T27" fmla="*/ 162 h 3015"/>
              <a:gd name="T28" fmla="*/ 5376 w 5376"/>
              <a:gd name="T29" fmla="*/ 295 h 3015"/>
              <a:gd name="T30" fmla="*/ 5368 w 5376"/>
              <a:gd name="T31" fmla="*/ 647 h 3015"/>
              <a:gd name="T32" fmla="*/ 5288 w 5376"/>
              <a:gd name="T33" fmla="*/ 879 h 3015"/>
              <a:gd name="T34" fmla="*/ 5240 w 5376"/>
              <a:gd name="T35" fmla="*/ 1015 h 3015"/>
              <a:gd name="T36" fmla="*/ 5216 w 5376"/>
              <a:gd name="T37" fmla="*/ 1111 h 3015"/>
              <a:gd name="T38" fmla="*/ 4936 w 5376"/>
              <a:gd name="T39" fmla="*/ 1439 h 3015"/>
              <a:gd name="T40" fmla="*/ 4488 w 5376"/>
              <a:gd name="T41" fmla="*/ 1807 h 3015"/>
              <a:gd name="T42" fmla="*/ 4056 w 5376"/>
              <a:gd name="T43" fmla="*/ 1911 h 3015"/>
              <a:gd name="T44" fmla="*/ 3704 w 5376"/>
              <a:gd name="T45" fmla="*/ 1951 h 3015"/>
              <a:gd name="T46" fmla="*/ 3448 w 5376"/>
              <a:gd name="T47" fmla="*/ 1991 h 3015"/>
              <a:gd name="T48" fmla="*/ 3088 w 5376"/>
              <a:gd name="T49" fmla="*/ 2071 h 3015"/>
              <a:gd name="T50" fmla="*/ 2912 w 5376"/>
              <a:gd name="T51" fmla="*/ 2095 h 3015"/>
              <a:gd name="T52" fmla="*/ 2800 w 5376"/>
              <a:gd name="T53" fmla="*/ 2063 h 3015"/>
              <a:gd name="T54" fmla="*/ 2704 w 5376"/>
              <a:gd name="T55" fmla="*/ 2111 h 3015"/>
              <a:gd name="T56" fmla="*/ 2552 w 5376"/>
              <a:gd name="T57" fmla="*/ 2135 h 3015"/>
              <a:gd name="T58" fmla="*/ 2408 w 5376"/>
              <a:gd name="T59" fmla="*/ 2239 h 3015"/>
              <a:gd name="T60" fmla="*/ 2304 w 5376"/>
              <a:gd name="T61" fmla="*/ 2303 h 3015"/>
              <a:gd name="T62" fmla="*/ 2048 w 5376"/>
              <a:gd name="T63" fmla="*/ 2511 h 3015"/>
              <a:gd name="T64" fmla="*/ 1968 w 5376"/>
              <a:gd name="T65" fmla="*/ 2567 h 3015"/>
              <a:gd name="T66" fmla="*/ 1904 w 5376"/>
              <a:gd name="T67" fmla="*/ 2687 h 3015"/>
              <a:gd name="T68" fmla="*/ 1856 w 5376"/>
              <a:gd name="T69" fmla="*/ 2799 h 3015"/>
              <a:gd name="T70" fmla="*/ 1680 w 5376"/>
              <a:gd name="T71" fmla="*/ 3015 h 3015"/>
              <a:gd name="T72" fmla="*/ 1208 w 5376"/>
              <a:gd name="T73" fmla="*/ 2975 h 3015"/>
              <a:gd name="T74" fmla="*/ 1008 w 5376"/>
              <a:gd name="T75" fmla="*/ 2919 h 3015"/>
              <a:gd name="T76" fmla="*/ 936 w 5376"/>
              <a:gd name="T77" fmla="*/ 2887 h 3015"/>
              <a:gd name="T78" fmla="*/ 888 w 5376"/>
              <a:gd name="T79" fmla="*/ 2775 h 3015"/>
              <a:gd name="T80" fmla="*/ 792 w 5376"/>
              <a:gd name="T81" fmla="*/ 2679 h 3015"/>
              <a:gd name="T82" fmla="*/ 736 w 5376"/>
              <a:gd name="T83" fmla="*/ 2599 h 3015"/>
              <a:gd name="T84" fmla="*/ 704 w 5376"/>
              <a:gd name="T85" fmla="*/ 2527 h 3015"/>
              <a:gd name="T86" fmla="*/ 680 w 5376"/>
              <a:gd name="T87" fmla="*/ 2503 h 3015"/>
              <a:gd name="T88" fmla="*/ 656 w 5376"/>
              <a:gd name="T89" fmla="*/ 2447 h 3015"/>
              <a:gd name="T90" fmla="*/ 472 w 5376"/>
              <a:gd name="T91" fmla="*/ 2215 h 3015"/>
              <a:gd name="T92" fmla="*/ 440 w 5376"/>
              <a:gd name="T93" fmla="*/ 2087 h 3015"/>
              <a:gd name="T94" fmla="*/ 336 w 5376"/>
              <a:gd name="T95" fmla="*/ 1927 h 3015"/>
              <a:gd name="T96" fmla="*/ 272 w 5376"/>
              <a:gd name="T97" fmla="*/ 1807 h 3015"/>
              <a:gd name="T98" fmla="*/ 192 w 5376"/>
              <a:gd name="T99" fmla="*/ 1719 h 3015"/>
              <a:gd name="T100" fmla="*/ 96 w 5376"/>
              <a:gd name="T101" fmla="*/ 1271 h 3015"/>
              <a:gd name="T102" fmla="*/ 24 w 5376"/>
              <a:gd name="T103" fmla="*/ 1143 h 3015"/>
              <a:gd name="T104" fmla="*/ 16 w 5376"/>
              <a:gd name="T105" fmla="*/ 1111 h 3015"/>
              <a:gd name="T106" fmla="*/ 0 w 5376"/>
              <a:gd name="T107" fmla="*/ 1063 h 3015"/>
              <a:gd name="T108" fmla="*/ 0 w 5376"/>
              <a:gd name="T109" fmla="*/ 903 h 3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376" h="3015">
                <a:moveTo>
                  <a:pt x="0" y="903"/>
                </a:moveTo>
                <a:cubicBezTo>
                  <a:pt x="45" y="812"/>
                  <a:pt x="44" y="703"/>
                  <a:pt x="112" y="623"/>
                </a:cubicBezTo>
                <a:cubicBezTo>
                  <a:pt x="158" y="569"/>
                  <a:pt x="244" y="552"/>
                  <a:pt x="304" y="519"/>
                </a:cubicBezTo>
                <a:cubicBezTo>
                  <a:pt x="354" y="491"/>
                  <a:pt x="386" y="465"/>
                  <a:pt x="440" y="447"/>
                </a:cubicBezTo>
                <a:cubicBezTo>
                  <a:pt x="500" y="427"/>
                  <a:pt x="562" y="425"/>
                  <a:pt x="624" y="415"/>
                </a:cubicBezTo>
                <a:cubicBezTo>
                  <a:pt x="693" y="403"/>
                  <a:pt x="764" y="392"/>
                  <a:pt x="832" y="375"/>
                </a:cubicBezTo>
                <a:cubicBezTo>
                  <a:pt x="869" y="350"/>
                  <a:pt x="911" y="349"/>
                  <a:pt x="952" y="335"/>
                </a:cubicBezTo>
                <a:cubicBezTo>
                  <a:pt x="1113" y="281"/>
                  <a:pt x="1260" y="277"/>
                  <a:pt x="1432" y="271"/>
                </a:cubicBezTo>
                <a:cubicBezTo>
                  <a:pt x="1618" y="278"/>
                  <a:pt x="1740" y="304"/>
                  <a:pt x="1928" y="311"/>
                </a:cubicBezTo>
                <a:cubicBezTo>
                  <a:pt x="2165" y="335"/>
                  <a:pt x="2402" y="338"/>
                  <a:pt x="2640" y="343"/>
                </a:cubicBezTo>
                <a:cubicBezTo>
                  <a:pt x="3273" y="376"/>
                  <a:pt x="3889" y="136"/>
                  <a:pt x="4528" y="130"/>
                </a:cubicBezTo>
                <a:cubicBezTo>
                  <a:pt x="4668" y="112"/>
                  <a:pt x="4828" y="88"/>
                  <a:pt x="4955" y="34"/>
                </a:cubicBezTo>
                <a:cubicBezTo>
                  <a:pt x="5034" y="0"/>
                  <a:pt x="5162" y="37"/>
                  <a:pt x="5232" y="34"/>
                </a:cubicBezTo>
                <a:cubicBezTo>
                  <a:pt x="5288" y="40"/>
                  <a:pt x="5332" y="123"/>
                  <a:pt x="5371" y="162"/>
                </a:cubicBezTo>
                <a:cubicBezTo>
                  <a:pt x="5376" y="181"/>
                  <a:pt x="5376" y="276"/>
                  <a:pt x="5376" y="295"/>
                </a:cubicBezTo>
                <a:cubicBezTo>
                  <a:pt x="5376" y="412"/>
                  <a:pt x="5373" y="530"/>
                  <a:pt x="5368" y="647"/>
                </a:cubicBezTo>
                <a:cubicBezTo>
                  <a:pt x="5365" y="726"/>
                  <a:pt x="5312" y="806"/>
                  <a:pt x="5288" y="879"/>
                </a:cubicBezTo>
                <a:cubicBezTo>
                  <a:pt x="5275" y="919"/>
                  <a:pt x="5274" y="988"/>
                  <a:pt x="5240" y="1015"/>
                </a:cubicBezTo>
                <a:cubicBezTo>
                  <a:pt x="5195" y="1051"/>
                  <a:pt x="5271" y="1105"/>
                  <a:pt x="5216" y="1111"/>
                </a:cubicBezTo>
                <a:cubicBezTo>
                  <a:pt x="5165" y="1181"/>
                  <a:pt x="5057" y="1323"/>
                  <a:pt x="4936" y="1439"/>
                </a:cubicBezTo>
                <a:cubicBezTo>
                  <a:pt x="4772" y="1472"/>
                  <a:pt x="4650" y="1767"/>
                  <a:pt x="4488" y="1807"/>
                </a:cubicBezTo>
                <a:cubicBezTo>
                  <a:pt x="4461" y="1814"/>
                  <a:pt x="4082" y="1902"/>
                  <a:pt x="4056" y="1911"/>
                </a:cubicBezTo>
                <a:cubicBezTo>
                  <a:pt x="4001" y="1966"/>
                  <a:pt x="3777" y="1927"/>
                  <a:pt x="3704" y="1951"/>
                </a:cubicBezTo>
                <a:cubicBezTo>
                  <a:pt x="3673" y="2043"/>
                  <a:pt x="3525" y="1972"/>
                  <a:pt x="3448" y="1991"/>
                </a:cubicBezTo>
                <a:cubicBezTo>
                  <a:pt x="3385" y="2007"/>
                  <a:pt x="3150" y="2050"/>
                  <a:pt x="3088" y="2071"/>
                </a:cubicBezTo>
                <a:cubicBezTo>
                  <a:pt x="3056" y="2082"/>
                  <a:pt x="2945" y="2092"/>
                  <a:pt x="2912" y="2095"/>
                </a:cubicBezTo>
                <a:cubicBezTo>
                  <a:pt x="2864" y="2094"/>
                  <a:pt x="2835" y="2060"/>
                  <a:pt x="2800" y="2063"/>
                </a:cubicBezTo>
                <a:cubicBezTo>
                  <a:pt x="2768" y="2074"/>
                  <a:pt x="2738" y="2100"/>
                  <a:pt x="2704" y="2111"/>
                </a:cubicBezTo>
                <a:cubicBezTo>
                  <a:pt x="2655" y="2127"/>
                  <a:pt x="2602" y="2125"/>
                  <a:pt x="2552" y="2135"/>
                </a:cubicBezTo>
                <a:cubicBezTo>
                  <a:pt x="2477" y="2132"/>
                  <a:pt x="2482" y="2246"/>
                  <a:pt x="2408" y="2239"/>
                </a:cubicBezTo>
                <a:cubicBezTo>
                  <a:pt x="2336" y="2233"/>
                  <a:pt x="2372" y="2326"/>
                  <a:pt x="2304" y="2303"/>
                </a:cubicBezTo>
                <a:cubicBezTo>
                  <a:pt x="2244" y="2348"/>
                  <a:pt x="2104" y="2467"/>
                  <a:pt x="2048" y="2511"/>
                </a:cubicBezTo>
                <a:cubicBezTo>
                  <a:pt x="2032" y="2506"/>
                  <a:pt x="1968" y="2567"/>
                  <a:pt x="1968" y="2567"/>
                </a:cubicBezTo>
                <a:cubicBezTo>
                  <a:pt x="1908" y="2590"/>
                  <a:pt x="1945" y="2659"/>
                  <a:pt x="1904" y="2687"/>
                </a:cubicBezTo>
                <a:cubicBezTo>
                  <a:pt x="1871" y="2720"/>
                  <a:pt x="1893" y="2744"/>
                  <a:pt x="1856" y="2799"/>
                </a:cubicBezTo>
                <a:cubicBezTo>
                  <a:pt x="1916" y="2889"/>
                  <a:pt x="1776" y="2983"/>
                  <a:pt x="1680" y="3015"/>
                </a:cubicBezTo>
                <a:cubicBezTo>
                  <a:pt x="1552" y="2929"/>
                  <a:pt x="1310" y="2977"/>
                  <a:pt x="1208" y="2975"/>
                </a:cubicBezTo>
                <a:cubicBezTo>
                  <a:pt x="1140" y="2958"/>
                  <a:pt x="1074" y="2941"/>
                  <a:pt x="1008" y="2919"/>
                </a:cubicBezTo>
                <a:cubicBezTo>
                  <a:pt x="984" y="2911"/>
                  <a:pt x="955" y="2906"/>
                  <a:pt x="936" y="2887"/>
                </a:cubicBezTo>
                <a:cubicBezTo>
                  <a:pt x="901" y="2852"/>
                  <a:pt x="906" y="2816"/>
                  <a:pt x="888" y="2775"/>
                </a:cubicBezTo>
                <a:cubicBezTo>
                  <a:pt x="871" y="2736"/>
                  <a:pt x="819" y="2710"/>
                  <a:pt x="792" y="2679"/>
                </a:cubicBezTo>
                <a:cubicBezTo>
                  <a:pt x="776" y="2661"/>
                  <a:pt x="747" y="2615"/>
                  <a:pt x="736" y="2599"/>
                </a:cubicBezTo>
                <a:cubicBezTo>
                  <a:pt x="673" y="2505"/>
                  <a:pt x="762" y="2608"/>
                  <a:pt x="704" y="2527"/>
                </a:cubicBezTo>
                <a:cubicBezTo>
                  <a:pt x="697" y="2518"/>
                  <a:pt x="687" y="2512"/>
                  <a:pt x="680" y="2503"/>
                </a:cubicBezTo>
                <a:cubicBezTo>
                  <a:pt x="640" y="2447"/>
                  <a:pt x="682" y="2494"/>
                  <a:pt x="656" y="2447"/>
                </a:cubicBezTo>
                <a:cubicBezTo>
                  <a:pt x="606" y="2357"/>
                  <a:pt x="506" y="2317"/>
                  <a:pt x="472" y="2215"/>
                </a:cubicBezTo>
                <a:cubicBezTo>
                  <a:pt x="469" y="2192"/>
                  <a:pt x="458" y="2105"/>
                  <a:pt x="440" y="2087"/>
                </a:cubicBezTo>
                <a:cubicBezTo>
                  <a:pt x="395" y="2042"/>
                  <a:pt x="364" y="1983"/>
                  <a:pt x="336" y="1927"/>
                </a:cubicBezTo>
                <a:cubicBezTo>
                  <a:pt x="315" y="1885"/>
                  <a:pt x="302" y="1843"/>
                  <a:pt x="272" y="1807"/>
                </a:cubicBezTo>
                <a:cubicBezTo>
                  <a:pt x="154" y="1665"/>
                  <a:pt x="240" y="1791"/>
                  <a:pt x="192" y="1719"/>
                </a:cubicBezTo>
                <a:cubicBezTo>
                  <a:pt x="167" y="1568"/>
                  <a:pt x="133" y="1420"/>
                  <a:pt x="96" y="1271"/>
                </a:cubicBezTo>
                <a:cubicBezTo>
                  <a:pt x="91" y="1251"/>
                  <a:pt x="34" y="1171"/>
                  <a:pt x="24" y="1143"/>
                </a:cubicBezTo>
                <a:cubicBezTo>
                  <a:pt x="20" y="1133"/>
                  <a:pt x="19" y="1122"/>
                  <a:pt x="16" y="1111"/>
                </a:cubicBezTo>
                <a:cubicBezTo>
                  <a:pt x="11" y="1095"/>
                  <a:pt x="0" y="1063"/>
                  <a:pt x="0" y="1063"/>
                </a:cubicBezTo>
                <a:cubicBezTo>
                  <a:pt x="9" y="929"/>
                  <a:pt x="16" y="982"/>
                  <a:pt x="0" y="903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57" name="Text Box 69">
            <a:extLst>
              <a:ext uri="{FF2B5EF4-FFF2-40B4-BE49-F238E27FC236}">
                <a16:creationId xmlns:a16="http://schemas.microsoft.com/office/drawing/2014/main" id="{F8223F4D-879C-4C8B-AF6C-3F78FEA3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58" name="Text Box 70">
            <a:extLst>
              <a:ext uri="{FF2B5EF4-FFF2-40B4-BE49-F238E27FC236}">
                <a16:creationId xmlns:a16="http://schemas.microsoft.com/office/drawing/2014/main" id="{7FAAADB2-58C7-4C1C-9C1C-35B476DCD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59" name="Text Box 71">
            <a:extLst>
              <a:ext uri="{FF2B5EF4-FFF2-40B4-BE49-F238E27FC236}">
                <a16:creationId xmlns:a16="http://schemas.microsoft.com/office/drawing/2014/main" id="{ED80EB01-14FF-4000-B809-574E67FE2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60" name="Text Box 72">
            <a:extLst>
              <a:ext uri="{FF2B5EF4-FFF2-40B4-BE49-F238E27FC236}">
                <a16:creationId xmlns:a16="http://schemas.microsoft.com/office/drawing/2014/main" id="{855DFB8B-0339-47DE-BDB8-DA3BBC1F9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63" name="Text Box 75">
            <a:extLst>
              <a:ext uri="{FF2B5EF4-FFF2-40B4-BE49-F238E27FC236}">
                <a16:creationId xmlns:a16="http://schemas.microsoft.com/office/drawing/2014/main" id="{B82B6BE9-FA77-44A0-9E23-51DD26D1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64" name="Text Box 76">
            <a:extLst>
              <a:ext uri="{FF2B5EF4-FFF2-40B4-BE49-F238E27FC236}">
                <a16:creationId xmlns:a16="http://schemas.microsoft.com/office/drawing/2014/main" id="{25C9A2BF-0118-415D-B2FC-EAA9BE22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65" name="Text Box 77">
            <a:extLst>
              <a:ext uri="{FF2B5EF4-FFF2-40B4-BE49-F238E27FC236}">
                <a16:creationId xmlns:a16="http://schemas.microsoft.com/office/drawing/2014/main" id="{E9B75040-C3ED-4655-AB28-2B286B7B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66" name="Text Box 78">
            <a:extLst>
              <a:ext uri="{FF2B5EF4-FFF2-40B4-BE49-F238E27FC236}">
                <a16:creationId xmlns:a16="http://schemas.microsoft.com/office/drawing/2014/main" id="{58AA495A-C2A9-422C-9150-568724D0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49967" name="Text Box 79">
            <a:extLst>
              <a:ext uri="{FF2B5EF4-FFF2-40B4-BE49-F238E27FC236}">
                <a16:creationId xmlns:a16="http://schemas.microsoft.com/office/drawing/2014/main" id="{B71C4397-5F6E-4C38-AE24-74DE85C3F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5514B81D-878B-4202-8C1F-CEB1E0F926A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3">
            <a:extLst>
              <a:ext uri="{FF2B5EF4-FFF2-40B4-BE49-F238E27FC236}">
                <a16:creationId xmlns:a16="http://schemas.microsoft.com/office/drawing/2014/main" id="{C51093BA-A62F-47E0-805A-68843AD493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0D39952-9789-4F0B-9C2A-AC69429A02C4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15" name="Oval 3">
            <a:extLst>
              <a:ext uri="{FF2B5EF4-FFF2-40B4-BE49-F238E27FC236}">
                <a16:creationId xmlns:a16="http://schemas.microsoft.com/office/drawing/2014/main" id="{748E473A-5868-4FA7-BE96-14529DA2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50916" name="Oval 4">
            <a:extLst>
              <a:ext uri="{FF2B5EF4-FFF2-40B4-BE49-F238E27FC236}">
                <a16:creationId xmlns:a16="http://schemas.microsoft.com/office/drawing/2014/main" id="{6F65F2B5-A317-4C11-872D-D5BA61279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50917" name="Oval 5">
            <a:extLst>
              <a:ext uri="{FF2B5EF4-FFF2-40B4-BE49-F238E27FC236}">
                <a16:creationId xmlns:a16="http://schemas.microsoft.com/office/drawing/2014/main" id="{ACD5A51F-5ADC-424C-9FD8-42663437D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50918" name="Oval 6">
            <a:extLst>
              <a:ext uri="{FF2B5EF4-FFF2-40B4-BE49-F238E27FC236}">
                <a16:creationId xmlns:a16="http://schemas.microsoft.com/office/drawing/2014/main" id="{0A730444-79F9-4C92-B761-5DF6FF33A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50919" name="Oval 7">
            <a:extLst>
              <a:ext uri="{FF2B5EF4-FFF2-40B4-BE49-F238E27FC236}">
                <a16:creationId xmlns:a16="http://schemas.microsoft.com/office/drawing/2014/main" id="{191D62AC-DC5C-4C0E-B911-E2A17899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50920" name="Oval 8">
            <a:extLst>
              <a:ext uri="{FF2B5EF4-FFF2-40B4-BE49-F238E27FC236}">
                <a16:creationId xmlns:a16="http://schemas.microsoft.com/office/drawing/2014/main" id="{73794A02-7566-4C0A-A571-379A731D6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50921" name="Oval 9">
            <a:extLst>
              <a:ext uri="{FF2B5EF4-FFF2-40B4-BE49-F238E27FC236}">
                <a16:creationId xmlns:a16="http://schemas.microsoft.com/office/drawing/2014/main" id="{EAE91BA3-0743-4C88-89DF-01C297F57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0922" name="Oval 10">
            <a:extLst>
              <a:ext uri="{FF2B5EF4-FFF2-40B4-BE49-F238E27FC236}">
                <a16:creationId xmlns:a16="http://schemas.microsoft.com/office/drawing/2014/main" id="{A96E69A0-B5F1-4745-B64C-4C0BAC028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50923" name="AutoShape 11">
            <a:extLst>
              <a:ext uri="{FF2B5EF4-FFF2-40B4-BE49-F238E27FC236}">
                <a16:creationId xmlns:a16="http://schemas.microsoft.com/office/drawing/2014/main" id="{8844C6BA-CF9B-4F8D-9935-D8A2AE0E7D72}"/>
              </a:ext>
            </a:extLst>
          </p:cNvPr>
          <p:cNvCxnSpPr>
            <a:cxnSpLocks noChangeShapeType="1"/>
            <a:stCxn id="550915" idx="7"/>
            <a:endCxn id="550918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4" name="AutoShape 12">
            <a:extLst>
              <a:ext uri="{FF2B5EF4-FFF2-40B4-BE49-F238E27FC236}">
                <a16:creationId xmlns:a16="http://schemas.microsoft.com/office/drawing/2014/main" id="{0EC83EF5-7EF4-4128-98B8-DB2605A463E2}"/>
              </a:ext>
            </a:extLst>
          </p:cNvPr>
          <p:cNvCxnSpPr>
            <a:cxnSpLocks noChangeShapeType="1"/>
            <a:stCxn id="550915" idx="6"/>
            <a:endCxn id="550919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5" name="AutoShape 13">
            <a:extLst>
              <a:ext uri="{FF2B5EF4-FFF2-40B4-BE49-F238E27FC236}">
                <a16:creationId xmlns:a16="http://schemas.microsoft.com/office/drawing/2014/main" id="{C3FD6207-D6A7-4C4F-BDF3-82B105BC2F56}"/>
              </a:ext>
            </a:extLst>
          </p:cNvPr>
          <p:cNvCxnSpPr>
            <a:cxnSpLocks noChangeShapeType="1"/>
            <a:stCxn id="550915" idx="5"/>
            <a:endCxn id="550920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6" name="AutoShape 14">
            <a:extLst>
              <a:ext uri="{FF2B5EF4-FFF2-40B4-BE49-F238E27FC236}">
                <a16:creationId xmlns:a16="http://schemas.microsoft.com/office/drawing/2014/main" id="{BEB82E8F-B334-4817-B4ED-CCA8A7750D4F}"/>
              </a:ext>
            </a:extLst>
          </p:cNvPr>
          <p:cNvCxnSpPr>
            <a:cxnSpLocks noChangeShapeType="1"/>
            <a:stCxn id="550919" idx="7"/>
            <a:endCxn id="550916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7" name="AutoShape 15">
            <a:extLst>
              <a:ext uri="{FF2B5EF4-FFF2-40B4-BE49-F238E27FC236}">
                <a16:creationId xmlns:a16="http://schemas.microsoft.com/office/drawing/2014/main" id="{12AB95A8-0017-47C7-AA13-29A8E9B08891}"/>
              </a:ext>
            </a:extLst>
          </p:cNvPr>
          <p:cNvCxnSpPr>
            <a:cxnSpLocks noChangeShapeType="1"/>
            <a:stCxn id="550921" idx="7"/>
            <a:endCxn id="550916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8" name="AutoShape 16">
            <a:extLst>
              <a:ext uri="{FF2B5EF4-FFF2-40B4-BE49-F238E27FC236}">
                <a16:creationId xmlns:a16="http://schemas.microsoft.com/office/drawing/2014/main" id="{8F110AC7-0E21-4F16-AC15-F66BE69D15C6}"/>
              </a:ext>
            </a:extLst>
          </p:cNvPr>
          <p:cNvCxnSpPr>
            <a:cxnSpLocks noChangeShapeType="1"/>
            <a:stCxn id="550919" idx="5"/>
            <a:endCxn id="550922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29" name="AutoShape 17">
            <a:extLst>
              <a:ext uri="{FF2B5EF4-FFF2-40B4-BE49-F238E27FC236}">
                <a16:creationId xmlns:a16="http://schemas.microsoft.com/office/drawing/2014/main" id="{C661C946-ABAF-440F-8323-C647FFBACE7B}"/>
              </a:ext>
            </a:extLst>
          </p:cNvPr>
          <p:cNvCxnSpPr>
            <a:cxnSpLocks noChangeShapeType="1"/>
            <a:stCxn id="550922" idx="5"/>
            <a:endCxn id="550917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0" name="AutoShape 18">
            <a:extLst>
              <a:ext uri="{FF2B5EF4-FFF2-40B4-BE49-F238E27FC236}">
                <a16:creationId xmlns:a16="http://schemas.microsoft.com/office/drawing/2014/main" id="{C9B7A1F1-2AFE-4B62-A725-13AA1E25FE6E}"/>
              </a:ext>
            </a:extLst>
          </p:cNvPr>
          <p:cNvCxnSpPr>
            <a:cxnSpLocks noChangeShapeType="1"/>
            <a:stCxn id="550922" idx="6"/>
            <a:endCxn id="550921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1" name="AutoShape 19">
            <a:extLst>
              <a:ext uri="{FF2B5EF4-FFF2-40B4-BE49-F238E27FC236}">
                <a16:creationId xmlns:a16="http://schemas.microsoft.com/office/drawing/2014/main" id="{D15F601F-1711-49AB-BDCE-A82B731F2A1A}"/>
              </a:ext>
            </a:extLst>
          </p:cNvPr>
          <p:cNvCxnSpPr>
            <a:cxnSpLocks noChangeShapeType="1"/>
            <a:stCxn id="550921" idx="4"/>
            <a:endCxn id="550917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2" name="AutoShape 20">
            <a:extLst>
              <a:ext uri="{FF2B5EF4-FFF2-40B4-BE49-F238E27FC236}">
                <a16:creationId xmlns:a16="http://schemas.microsoft.com/office/drawing/2014/main" id="{8495723B-5741-49D9-96BA-C327C9B72F1C}"/>
              </a:ext>
            </a:extLst>
          </p:cNvPr>
          <p:cNvCxnSpPr>
            <a:cxnSpLocks noChangeShapeType="1"/>
            <a:stCxn id="550916" idx="3"/>
            <a:endCxn id="550922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3" name="AutoShape 21">
            <a:extLst>
              <a:ext uri="{FF2B5EF4-FFF2-40B4-BE49-F238E27FC236}">
                <a16:creationId xmlns:a16="http://schemas.microsoft.com/office/drawing/2014/main" id="{7DA66EA2-2945-42C2-9651-BA9E612134F0}"/>
              </a:ext>
            </a:extLst>
          </p:cNvPr>
          <p:cNvCxnSpPr>
            <a:cxnSpLocks noChangeShapeType="1"/>
            <a:stCxn id="550919" idx="4"/>
            <a:endCxn id="550920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4" name="AutoShape 22">
            <a:extLst>
              <a:ext uri="{FF2B5EF4-FFF2-40B4-BE49-F238E27FC236}">
                <a16:creationId xmlns:a16="http://schemas.microsoft.com/office/drawing/2014/main" id="{E2BCCE55-691F-4B68-BB52-DF830D9CF16E}"/>
              </a:ext>
            </a:extLst>
          </p:cNvPr>
          <p:cNvCxnSpPr>
            <a:cxnSpLocks noChangeShapeType="1"/>
            <a:stCxn id="550920" idx="6"/>
            <a:endCxn id="550922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5" name="AutoShape 23">
            <a:extLst>
              <a:ext uri="{FF2B5EF4-FFF2-40B4-BE49-F238E27FC236}">
                <a16:creationId xmlns:a16="http://schemas.microsoft.com/office/drawing/2014/main" id="{722F6AFD-2329-477A-BA17-6542B95B32A2}"/>
              </a:ext>
            </a:extLst>
          </p:cNvPr>
          <p:cNvCxnSpPr>
            <a:cxnSpLocks noChangeShapeType="1"/>
            <a:stCxn id="550918" idx="6"/>
            <a:endCxn id="550916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6" name="AutoShape 24">
            <a:extLst>
              <a:ext uri="{FF2B5EF4-FFF2-40B4-BE49-F238E27FC236}">
                <a16:creationId xmlns:a16="http://schemas.microsoft.com/office/drawing/2014/main" id="{BD343ED6-759A-4270-87D6-1835C89C4820}"/>
              </a:ext>
            </a:extLst>
          </p:cNvPr>
          <p:cNvCxnSpPr>
            <a:cxnSpLocks noChangeShapeType="1"/>
            <a:stCxn id="550920" idx="6"/>
            <a:endCxn id="550917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0937" name="AutoShape 25">
            <a:extLst>
              <a:ext uri="{FF2B5EF4-FFF2-40B4-BE49-F238E27FC236}">
                <a16:creationId xmlns:a16="http://schemas.microsoft.com/office/drawing/2014/main" id="{DB0DA67B-AD48-4EEB-A31B-571D758CAE29}"/>
              </a:ext>
            </a:extLst>
          </p:cNvPr>
          <p:cNvCxnSpPr>
            <a:cxnSpLocks noChangeShapeType="1"/>
            <a:stCxn id="550916" idx="5"/>
            <a:endCxn id="550917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0939" name="Text Box 27">
            <a:extLst>
              <a:ext uri="{FF2B5EF4-FFF2-40B4-BE49-F238E27FC236}">
                <a16:creationId xmlns:a16="http://schemas.microsoft.com/office/drawing/2014/main" id="{1CD98882-20DB-4D5D-9CD9-8C43D47AF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50940" name="Text Box 28">
            <a:extLst>
              <a:ext uri="{FF2B5EF4-FFF2-40B4-BE49-F238E27FC236}">
                <a16:creationId xmlns:a16="http://schemas.microsoft.com/office/drawing/2014/main" id="{A89C6F73-1CE2-4472-9603-06DC2E40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50941" name="Text Box 29">
            <a:extLst>
              <a:ext uri="{FF2B5EF4-FFF2-40B4-BE49-F238E27FC236}">
                <a16:creationId xmlns:a16="http://schemas.microsoft.com/office/drawing/2014/main" id="{8CD4F0B8-28BA-425E-BA77-CD8AB6157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50942" name="Text Box 30">
            <a:extLst>
              <a:ext uri="{FF2B5EF4-FFF2-40B4-BE49-F238E27FC236}">
                <a16:creationId xmlns:a16="http://schemas.microsoft.com/office/drawing/2014/main" id="{CE3130E1-9BC6-42C4-B368-57139E83D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50943" name="Text Box 31">
            <a:extLst>
              <a:ext uri="{FF2B5EF4-FFF2-40B4-BE49-F238E27FC236}">
                <a16:creationId xmlns:a16="http://schemas.microsoft.com/office/drawing/2014/main" id="{27959279-4BA8-4D41-A08D-8B6726D6A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50944" name="Text Box 32">
            <a:extLst>
              <a:ext uri="{FF2B5EF4-FFF2-40B4-BE49-F238E27FC236}">
                <a16:creationId xmlns:a16="http://schemas.microsoft.com/office/drawing/2014/main" id="{A0CC1E9B-4D4F-4058-B6FC-F78942B0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50945" name="Text Box 33">
            <a:extLst>
              <a:ext uri="{FF2B5EF4-FFF2-40B4-BE49-F238E27FC236}">
                <a16:creationId xmlns:a16="http://schemas.microsoft.com/office/drawing/2014/main" id="{C2601F8E-04A2-475F-9B81-62831049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50946" name="Text Box 34">
            <a:extLst>
              <a:ext uri="{FF2B5EF4-FFF2-40B4-BE49-F238E27FC236}">
                <a16:creationId xmlns:a16="http://schemas.microsoft.com/office/drawing/2014/main" id="{0E77737F-0289-4AE4-8E96-8B9CDF0F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50947" name="Text Box 35">
            <a:extLst>
              <a:ext uri="{FF2B5EF4-FFF2-40B4-BE49-F238E27FC236}">
                <a16:creationId xmlns:a16="http://schemas.microsoft.com/office/drawing/2014/main" id="{605644BB-BEDA-4F08-AA22-AF11F550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50948" name="Text Box 36">
            <a:extLst>
              <a:ext uri="{FF2B5EF4-FFF2-40B4-BE49-F238E27FC236}">
                <a16:creationId xmlns:a16="http://schemas.microsoft.com/office/drawing/2014/main" id="{3EF47287-CC28-4230-9A9C-57D3442E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50949" name="Text Box 37">
            <a:extLst>
              <a:ext uri="{FF2B5EF4-FFF2-40B4-BE49-F238E27FC236}">
                <a16:creationId xmlns:a16="http://schemas.microsoft.com/office/drawing/2014/main" id="{E84DAEC1-E509-42E7-9D6E-7290178A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50950" name="Text Box 38">
            <a:extLst>
              <a:ext uri="{FF2B5EF4-FFF2-40B4-BE49-F238E27FC236}">
                <a16:creationId xmlns:a16="http://schemas.microsoft.com/office/drawing/2014/main" id="{B89726CD-A53F-4C82-9600-3C520EC8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50951" name="Text Box 39">
            <a:extLst>
              <a:ext uri="{FF2B5EF4-FFF2-40B4-BE49-F238E27FC236}">
                <a16:creationId xmlns:a16="http://schemas.microsoft.com/office/drawing/2014/main" id="{4F29251F-A773-47AA-AF98-42D18EA8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50952" name="Text Box 40">
            <a:extLst>
              <a:ext uri="{FF2B5EF4-FFF2-40B4-BE49-F238E27FC236}">
                <a16:creationId xmlns:a16="http://schemas.microsoft.com/office/drawing/2014/main" id="{81651799-E776-4B11-A54A-92C17DF46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50953" name="Text Box 41">
            <a:extLst>
              <a:ext uri="{FF2B5EF4-FFF2-40B4-BE49-F238E27FC236}">
                <a16:creationId xmlns:a16="http://schemas.microsoft.com/office/drawing/2014/main" id="{903A3468-351C-4147-B575-82E27C73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54" name="Text Box 42">
            <a:extLst>
              <a:ext uri="{FF2B5EF4-FFF2-40B4-BE49-F238E27FC236}">
                <a16:creationId xmlns:a16="http://schemas.microsoft.com/office/drawing/2014/main" id="{07828484-108B-468D-92CF-AE7E3BFD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56" name="Text Box 44">
            <a:extLst>
              <a:ext uri="{FF2B5EF4-FFF2-40B4-BE49-F238E27FC236}">
                <a16:creationId xmlns:a16="http://schemas.microsoft.com/office/drawing/2014/main" id="{CAB239CB-DF22-4BFD-9A28-34CA0CAE5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57" name="Text Box 45">
            <a:extLst>
              <a:ext uri="{FF2B5EF4-FFF2-40B4-BE49-F238E27FC236}">
                <a16:creationId xmlns:a16="http://schemas.microsoft.com/office/drawing/2014/main" id="{45F1A311-8004-4A57-A249-A2338A885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58" name="Text Box 46">
            <a:extLst>
              <a:ext uri="{FF2B5EF4-FFF2-40B4-BE49-F238E27FC236}">
                <a16:creationId xmlns:a16="http://schemas.microsoft.com/office/drawing/2014/main" id="{60193723-F913-4E0D-B2B8-D38EAFB22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59" name="Text Box 47">
            <a:extLst>
              <a:ext uri="{FF2B5EF4-FFF2-40B4-BE49-F238E27FC236}">
                <a16:creationId xmlns:a16="http://schemas.microsoft.com/office/drawing/2014/main" id="{06C873A7-7D97-4519-8347-F8124DEEA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60" name="Text Box 48">
            <a:extLst>
              <a:ext uri="{FF2B5EF4-FFF2-40B4-BE49-F238E27FC236}">
                <a16:creationId xmlns:a16="http://schemas.microsoft.com/office/drawing/2014/main" id="{72351685-1FE2-4B85-8049-4A9B5D4FF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61" name="Text Box 49">
            <a:extLst>
              <a:ext uri="{FF2B5EF4-FFF2-40B4-BE49-F238E27FC236}">
                <a16:creationId xmlns:a16="http://schemas.microsoft.com/office/drawing/2014/main" id="{B3BB3EAB-7654-4BA6-A625-325036A8D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24952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3, 4, 5, 6, 7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t }</a:t>
            </a:r>
          </a:p>
        </p:txBody>
      </p:sp>
      <p:sp>
        <p:nvSpPr>
          <p:cNvPr id="550962" name="Text Box 50">
            <a:extLst>
              <a:ext uri="{FF2B5EF4-FFF2-40B4-BE49-F238E27FC236}">
                <a16:creationId xmlns:a16="http://schemas.microsoft.com/office/drawing/2014/main" id="{A1D3CA80-F70D-48E7-AF4A-7F4236AEE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63" name="Text Box 51">
            <a:extLst>
              <a:ext uri="{FF2B5EF4-FFF2-40B4-BE49-F238E27FC236}">
                <a16:creationId xmlns:a16="http://schemas.microsoft.com/office/drawing/2014/main" id="{C25CF864-B223-4A75-BFBD-CA56CFDF5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64" name="Text Box 52">
            <a:extLst>
              <a:ext uri="{FF2B5EF4-FFF2-40B4-BE49-F238E27FC236}">
                <a16:creationId xmlns:a16="http://schemas.microsoft.com/office/drawing/2014/main" id="{A3E141FA-7D20-46B0-87D2-BFE741568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65" name="Text Box 53">
            <a:extLst>
              <a:ext uri="{FF2B5EF4-FFF2-40B4-BE49-F238E27FC236}">
                <a16:creationId xmlns:a16="http://schemas.microsoft.com/office/drawing/2014/main" id="{CE2A377D-1EE7-4BF8-BACB-6D1E8F92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66" name="Text Box 54">
            <a:extLst>
              <a:ext uri="{FF2B5EF4-FFF2-40B4-BE49-F238E27FC236}">
                <a16:creationId xmlns:a16="http://schemas.microsoft.com/office/drawing/2014/main" id="{E78C22B1-0A5B-4D86-925D-EE08B1B5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67" name="Text Box 55">
            <a:extLst>
              <a:ext uri="{FF2B5EF4-FFF2-40B4-BE49-F238E27FC236}">
                <a16:creationId xmlns:a16="http://schemas.microsoft.com/office/drawing/2014/main" id="{B887DCDA-CB89-41E0-B356-8A993EAF9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70" name="Text Box 58">
            <a:extLst>
              <a:ext uri="{FF2B5EF4-FFF2-40B4-BE49-F238E27FC236}">
                <a16:creationId xmlns:a16="http://schemas.microsoft.com/office/drawing/2014/main" id="{1CC973A0-172F-4BB3-8E8F-F5B757695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71" name="Text Box 59">
            <a:extLst>
              <a:ext uri="{FF2B5EF4-FFF2-40B4-BE49-F238E27FC236}">
                <a16:creationId xmlns:a16="http://schemas.microsoft.com/office/drawing/2014/main" id="{A3E3B6AB-A2A4-4B55-9968-875B9A97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72" name="Text Box 60">
            <a:extLst>
              <a:ext uri="{FF2B5EF4-FFF2-40B4-BE49-F238E27FC236}">
                <a16:creationId xmlns:a16="http://schemas.microsoft.com/office/drawing/2014/main" id="{8B6E1E86-A42C-4410-BA1F-DD6E25E3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73" name="Text Box 61">
            <a:extLst>
              <a:ext uri="{FF2B5EF4-FFF2-40B4-BE49-F238E27FC236}">
                <a16:creationId xmlns:a16="http://schemas.microsoft.com/office/drawing/2014/main" id="{7A609737-8EDE-48A1-B90A-CF822A6E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74" name="Text Box 62">
            <a:extLst>
              <a:ext uri="{FF2B5EF4-FFF2-40B4-BE49-F238E27FC236}">
                <a16:creationId xmlns:a16="http://schemas.microsoft.com/office/drawing/2014/main" id="{5667A707-A5BE-4844-86CB-500ADE442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75" name="Text Box 63">
            <a:extLst>
              <a:ext uri="{FF2B5EF4-FFF2-40B4-BE49-F238E27FC236}">
                <a16:creationId xmlns:a16="http://schemas.microsoft.com/office/drawing/2014/main" id="{7D7D16DD-82F5-495A-A61C-6A9C7C441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76" name="Text Box 64">
            <a:extLst>
              <a:ext uri="{FF2B5EF4-FFF2-40B4-BE49-F238E27FC236}">
                <a16:creationId xmlns:a16="http://schemas.microsoft.com/office/drawing/2014/main" id="{12B1EADA-FF44-431C-81F5-D06B934B8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77" name="Text Box 65">
            <a:extLst>
              <a:ext uri="{FF2B5EF4-FFF2-40B4-BE49-F238E27FC236}">
                <a16:creationId xmlns:a16="http://schemas.microsoft.com/office/drawing/2014/main" id="{BDAE59ED-FE4E-417C-B02A-6138AFC41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51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78" name="Text Box 66">
            <a:extLst>
              <a:ext uri="{FF2B5EF4-FFF2-40B4-BE49-F238E27FC236}">
                <a16:creationId xmlns:a16="http://schemas.microsoft.com/office/drawing/2014/main" id="{8B49A345-FA8D-4A63-B908-28EB6F009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79" name="Text Box 67">
            <a:extLst>
              <a:ext uri="{FF2B5EF4-FFF2-40B4-BE49-F238E27FC236}">
                <a16:creationId xmlns:a16="http://schemas.microsoft.com/office/drawing/2014/main" id="{43A79100-089C-4D24-B9DF-88C73CF90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81" name="Text Box 69">
            <a:extLst>
              <a:ext uri="{FF2B5EF4-FFF2-40B4-BE49-F238E27FC236}">
                <a16:creationId xmlns:a16="http://schemas.microsoft.com/office/drawing/2014/main" id="{7FCAA16A-5624-4EBF-948F-106ADD37D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82" name="Text Box 70">
            <a:extLst>
              <a:ext uri="{FF2B5EF4-FFF2-40B4-BE49-F238E27FC236}">
                <a16:creationId xmlns:a16="http://schemas.microsoft.com/office/drawing/2014/main" id="{50D42E65-8E93-499B-A9E0-26D7A214C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83" name="Text Box 71">
            <a:extLst>
              <a:ext uri="{FF2B5EF4-FFF2-40B4-BE49-F238E27FC236}">
                <a16:creationId xmlns:a16="http://schemas.microsoft.com/office/drawing/2014/main" id="{A8C1765F-5EBD-4E94-A48A-AB9029869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84" name="Text Box 72">
            <a:extLst>
              <a:ext uri="{FF2B5EF4-FFF2-40B4-BE49-F238E27FC236}">
                <a16:creationId xmlns:a16="http://schemas.microsoft.com/office/drawing/2014/main" id="{B088DE9A-D2EE-4B67-9C26-F9F3B62FC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85" name="AutoShape 73">
            <a:extLst>
              <a:ext uri="{FF2B5EF4-FFF2-40B4-BE49-F238E27FC236}">
                <a16:creationId xmlns:a16="http://schemas.microsoft.com/office/drawing/2014/main" id="{11BB2882-0D1F-4981-9AAC-F0F557A16AA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86764" y="626745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86" name="Text Box 74">
            <a:extLst>
              <a:ext uri="{FF2B5EF4-FFF2-40B4-BE49-F238E27FC236}">
                <a16:creationId xmlns:a16="http://schemas.microsoft.com/office/drawing/2014/main" id="{A20DAE1F-A831-4127-81FD-CA6D45365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256338"/>
            <a:ext cx="94615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dirty="0">
                <a:solidFill>
                  <a:srgbClr val="A50021"/>
                </a:solidFill>
                <a:latin typeface="Comic Sans MS" panose="030F0702030302020204" pitchFamily="66" charset="0"/>
              </a:rPr>
              <a:t>min</a:t>
            </a:r>
          </a:p>
        </p:txBody>
      </p:sp>
      <p:sp>
        <p:nvSpPr>
          <p:cNvPr id="550987" name="Text Box 75">
            <a:extLst>
              <a:ext uri="{FF2B5EF4-FFF2-40B4-BE49-F238E27FC236}">
                <a16:creationId xmlns:a16="http://schemas.microsoft.com/office/drawing/2014/main" id="{279770D4-8332-4322-A23E-6C4BA5DD8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88" name="Text Box 76">
            <a:extLst>
              <a:ext uri="{FF2B5EF4-FFF2-40B4-BE49-F238E27FC236}">
                <a16:creationId xmlns:a16="http://schemas.microsoft.com/office/drawing/2014/main" id="{54853DFF-0583-4546-BD0B-0C2422B6E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89" name="Text Box 77">
            <a:extLst>
              <a:ext uri="{FF2B5EF4-FFF2-40B4-BE49-F238E27FC236}">
                <a16:creationId xmlns:a16="http://schemas.microsoft.com/office/drawing/2014/main" id="{B08F8E7C-19EE-4C39-A849-D0C0F1F6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90" name="Text Box 78">
            <a:extLst>
              <a:ext uri="{FF2B5EF4-FFF2-40B4-BE49-F238E27FC236}">
                <a16:creationId xmlns:a16="http://schemas.microsoft.com/office/drawing/2014/main" id="{9608A29B-CB0D-46DB-8C0E-FD1147B73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0991" name="Text Box 79">
            <a:extLst>
              <a:ext uri="{FF2B5EF4-FFF2-40B4-BE49-F238E27FC236}">
                <a16:creationId xmlns:a16="http://schemas.microsoft.com/office/drawing/2014/main" id="{9DC3F6B4-2340-4967-8BAD-8588654A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0992" name="Text Box 80">
            <a:extLst>
              <a:ext uri="{FF2B5EF4-FFF2-40B4-BE49-F238E27FC236}">
                <a16:creationId xmlns:a16="http://schemas.microsoft.com/office/drawing/2014/main" id="{8656063C-3823-4BDB-8160-94F4B4F0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50993" name="Freeform 81">
            <a:extLst>
              <a:ext uri="{FF2B5EF4-FFF2-40B4-BE49-F238E27FC236}">
                <a16:creationId xmlns:a16="http://schemas.microsoft.com/office/drawing/2014/main" id="{C322EB80-8366-40DA-91A3-B1AA401A0518}"/>
              </a:ext>
            </a:extLst>
          </p:cNvPr>
          <p:cNvSpPr>
            <a:spLocks/>
          </p:cNvSpPr>
          <p:nvPr/>
        </p:nvSpPr>
        <p:spPr bwMode="auto">
          <a:xfrm>
            <a:off x="1701800" y="1995488"/>
            <a:ext cx="8534400" cy="4786312"/>
          </a:xfrm>
          <a:custGeom>
            <a:avLst/>
            <a:gdLst>
              <a:gd name="T0" fmla="*/ 0 w 5376"/>
              <a:gd name="T1" fmla="*/ 903 h 3015"/>
              <a:gd name="T2" fmla="*/ 112 w 5376"/>
              <a:gd name="T3" fmla="*/ 623 h 3015"/>
              <a:gd name="T4" fmla="*/ 304 w 5376"/>
              <a:gd name="T5" fmla="*/ 519 h 3015"/>
              <a:gd name="T6" fmla="*/ 440 w 5376"/>
              <a:gd name="T7" fmla="*/ 447 h 3015"/>
              <a:gd name="T8" fmla="*/ 624 w 5376"/>
              <a:gd name="T9" fmla="*/ 415 h 3015"/>
              <a:gd name="T10" fmla="*/ 832 w 5376"/>
              <a:gd name="T11" fmla="*/ 375 h 3015"/>
              <a:gd name="T12" fmla="*/ 952 w 5376"/>
              <a:gd name="T13" fmla="*/ 335 h 3015"/>
              <a:gd name="T14" fmla="*/ 1432 w 5376"/>
              <a:gd name="T15" fmla="*/ 271 h 3015"/>
              <a:gd name="T16" fmla="*/ 1928 w 5376"/>
              <a:gd name="T17" fmla="*/ 311 h 3015"/>
              <a:gd name="T18" fmla="*/ 2640 w 5376"/>
              <a:gd name="T19" fmla="*/ 343 h 3015"/>
              <a:gd name="T20" fmla="*/ 4528 w 5376"/>
              <a:gd name="T21" fmla="*/ 130 h 3015"/>
              <a:gd name="T22" fmla="*/ 4955 w 5376"/>
              <a:gd name="T23" fmla="*/ 34 h 3015"/>
              <a:gd name="T24" fmla="*/ 5232 w 5376"/>
              <a:gd name="T25" fmla="*/ 34 h 3015"/>
              <a:gd name="T26" fmla="*/ 5371 w 5376"/>
              <a:gd name="T27" fmla="*/ 162 h 3015"/>
              <a:gd name="T28" fmla="*/ 5376 w 5376"/>
              <a:gd name="T29" fmla="*/ 295 h 3015"/>
              <a:gd name="T30" fmla="*/ 5368 w 5376"/>
              <a:gd name="T31" fmla="*/ 647 h 3015"/>
              <a:gd name="T32" fmla="*/ 5288 w 5376"/>
              <a:gd name="T33" fmla="*/ 879 h 3015"/>
              <a:gd name="T34" fmla="*/ 5240 w 5376"/>
              <a:gd name="T35" fmla="*/ 1015 h 3015"/>
              <a:gd name="T36" fmla="*/ 5216 w 5376"/>
              <a:gd name="T37" fmla="*/ 1111 h 3015"/>
              <a:gd name="T38" fmla="*/ 4936 w 5376"/>
              <a:gd name="T39" fmla="*/ 1439 h 3015"/>
              <a:gd name="T40" fmla="*/ 4488 w 5376"/>
              <a:gd name="T41" fmla="*/ 1807 h 3015"/>
              <a:gd name="T42" fmla="*/ 4056 w 5376"/>
              <a:gd name="T43" fmla="*/ 1911 h 3015"/>
              <a:gd name="T44" fmla="*/ 3704 w 5376"/>
              <a:gd name="T45" fmla="*/ 1951 h 3015"/>
              <a:gd name="T46" fmla="*/ 3448 w 5376"/>
              <a:gd name="T47" fmla="*/ 1991 h 3015"/>
              <a:gd name="T48" fmla="*/ 3088 w 5376"/>
              <a:gd name="T49" fmla="*/ 2071 h 3015"/>
              <a:gd name="T50" fmla="*/ 2912 w 5376"/>
              <a:gd name="T51" fmla="*/ 2095 h 3015"/>
              <a:gd name="T52" fmla="*/ 2800 w 5376"/>
              <a:gd name="T53" fmla="*/ 2063 h 3015"/>
              <a:gd name="T54" fmla="*/ 2704 w 5376"/>
              <a:gd name="T55" fmla="*/ 2111 h 3015"/>
              <a:gd name="T56" fmla="*/ 2552 w 5376"/>
              <a:gd name="T57" fmla="*/ 2135 h 3015"/>
              <a:gd name="T58" fmla="*/ 2408 w 5376"/>
              <a:gd name="T59" fmla="*/ 2239 h 3015"/>
              <a:gd name="T60" fmla="*/ 2304 w 5376"/>
              <a:gd name="T61" fmla="*/ 2303 h 3015"/>
              <a:gd name="T62" fmla="*/ 2048 w 5376"/>
              <a:gd name="T63" fmla="*/ 2511 h 3015"/>
              <a:gd name="T64" fmla="*/ 1968 w 5376"/>
              <a:gd name="T65" fmla="*/ 2567 h 3015"/>
              <a:gd name="T66" fmla="*/ 1904 w 5376"/>
              <a:gd name="T67" fmla="*/ 2687 h 3015"/>
              <a:gd name="T68" fmla="*/ 1856 w 5376"/>
              <a:gd name="T69" fmla="*/ 2799 h 3015"/>
              <a:gd name="T70" fmla="*/ 1680 w 5376"/>
              <a:gd name="T71" fmla="*/ 3015 h 3015"/>
              <a:gd name="T72" fmla="*/ 1208 w 5376"/>
              <a:gd name="T73" fmla="*/ 2975 h 3015"/>
              <a:gd name="T74" fmla="*/ 1008 w 5376"/>
              <a:gd name="T75" fmla="*/ 2919 h 3015"/>
              <a:gd name="T76" fmla="*/ 936 w 5376"/>
              <a:gd name="T77" fmla="*/ 2887 h 3015"/>
              <a:gd name="T78" fmla="*/ 888 w 5376"/>
              <a:gd name="T79" fmla="*/ 2775 h 3015"/>
              <a:gd name="T80" fmla="*/ 792 w 5376"/>
              <a:gd name="T81" fmla="*/ 2679 h 3015"/>
              <a:gd name="T82" fmla="*/ 736 w 5376"/>
              <a:gd name="T83" fmla="*/ 2599 h 3015"/>
              <a:gd name="T84" fmla="*/ 704 w 5376"/>
              <a:gd name="T85" fmla="*/ 2527 h 3015"/>
              <a:gd name="T86" fmla="*/ 680 w 5376"/>
              <a:gd name="T87" fmla="*/ 2503 h 3015"/>
              <a:gd name="T88" fmla="*/ 656 w 5376"/>
              <a:gd name="T89" fmla="*/ 2447 h 3015"/>
              <a:gd name="T90" fmla="*/ 472 w 5376"/>
              <a:gd name="T91" fmla="*/ 2215 h 3015"/>
              <a:gd name="T92" fmla="*/ 440 w 5376"/>
              <a:gd name="T93" fmla="*/ 2087 h 3015"/>
              <a:gd name="T94" fmla="*/ 336 w 5376"/>
              <a:gd name="T95" fmla="*/ 1927 h 3015"/>
              <a:gd name="T96" fmla="*/ 272 w 5376"/>
              <a:gd name="T97" fmla="*/ 1807 h 3015"/>
              <a:gd name="T98" fmla="*/ 192 w 5376"/>
              <a:gd name="T99" fmla="*/ 1719 h 3015"/>
              <a:gd name="T100" fmla="*/ 96 w 5376"/>
              <a:gd name="T101" fmla="*/ 1271 h 3015"/>
              <a:gd name="T102" fmla="*/ 24 w 5376"/>
              <a:gd name="T103" fmla="*/ 1143 h 3015"/>
              <a:gd name="T104" fmla="*/ 16 w 5376"/>
              <a:gd name="T105" fmla="*/ 1111 h 3015"/>
              <a:gd name="T106" fmla="*/ 0 w 5376"/>
              <a:gd name="T107" fmla="*/ 1063 h 3015"/>
              <a:gd name="T108" fmla="*/ 0 w 5376"/>
              <a:gd name="T109" fmla="*/ 903 h 3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376" h="3015">
                <a:moveTo>
                  <a:pt x="0" y="903"/>
                </a:moveTo>
                <a:cubicBezTo>
                  <a:pt x="45" y="812"/>
                  <a:pt x="44" y="703"/>
                  <a:pt x="112" y="623"/>
                </a:cubicBezTo>
                <a:cubicBezTo>
                  <a:pt x="158" y="569"/>
                  <a:pt x="244" y="552"/>
                  <a:pt x="304" y="519"/>
                </a:cubicBezTo>
                <a:cubicBezTo>
                  <a:pt x="354" y="491"/>
                  <a:pt x="386" y="465"/>
                  <a:pt x="440" y="447"/>
                </a:cubicBezTo>
                <a:cubicBezTo>
                  <a:pt x="500" y="427"/>
                  <a:pt x="562" y="425"/>
                  <a:pt x="624" y="415"/>
                </a:cubicBezTo>
                <a:cubicBezTo>
                  <a:pt x="693" y="403"/>
                  <a:pt x="764" y="392"/>
                  <a:pt x="832" y="375"/>
                </a:cubicBezTo>
                <a:cubicBezTo>
                  <a:pt x="869" y="350"/>
                  <a:pt x="911" y="349"/>
                  <a:pt x="952" y="335"/>
                </a:cubicBezTo>
                <a:cubicBezTo>
                  <a:pt x="1113" y="281"/>
                  <a:pt x="1260" y="277"/>
                  <a:pt x="1432" y="271"/>
                </a:cubicBezTo>
                <a:cubicBezTo>
                  <a:pt x="1618" y="278"/>
                  <a:pt x="1740" y="304"/>
                  <a:pt x="1928" y="311"/>
                </a:cubicBezTo>
                <a:cubicBezTo>
                  <a:pt x="2165" y="335"/>
                  <a:pt x="2402" y="338"/>
                  <a:pt x="2640" y="343"/>
                </a:cubicBezTo>
                <a:cubicBezTo>
                  <a:pt x="3273" y="376"/>
                  <a:pt x="3889" y="136"/>
                  <a:pt x="4528" y="130"/>
                </a:cubicBezTo>
                <a:cubicBezTo>
                  <a:pt x="4668" y="112"/>
                  <a:pt x="4828" y="88"/>
                  <a:pt x="4955" y="34"/>
                </a:cubicBezTo>
                <a:cubicBezTo>
                  <a:pt x="5034" y="0"/>
                  <a:pt x="5162" y="37"/>
                  <a:pt x="5232" y="34"/>
                </a:cubicBezTo>
                <a:cubicBezTo>
                  <a:pt x="5288" y="40"/>
                  <a:pt x="5332" y="123"/>
                  <a:pt x="5371" y="162"/>
                </a:cubicBezTo>
                <a:cubicBezTo>
                  <a:pt x="5376" y="181"/>
                  <a:pt x="5376" y="276"/>
                  <a:pt x="5376" y="295"/>
                </a:cubicBezTo>
                <a:cubicBezTo>
                  <a:pt x="5376" y="412"/>
                  <a:pt x="5373" y="530"/>
                  <a:pt x="5368" y="647"/>
                </a:cubicBezTo>
                <a:cubicBezTo>
                  <a:pt x="5365" y="726"/>
                  <a:pt x="5312" y="806"/>
                  <a:pt x="5288" y="879"/>
                </a:cubicBezTo>
                <a:cubicBezTo>
                  <a:pt x="5275" y="919"/>
                  <a:pt x="5274" y="988"/>
                  <a:pt x="5240" y="1015"/>
                </a:cubicBezTo>
                <a:cubicBezTo>
                  <a:pt x="5195" y="1051"/>
                  <a:pt x="5271" y="1105"/>
                  <a:pt x="5216" y="1111"/>
                </a:cubicBezTo>
                <a:cubicBezTo>
                  <a:pt x="5165" y="1181"/>
                  <a:pt x="5057" y="1323"/>
                  <a:pt x="4936" y="1439"/>
                </a:cubicBezTo>
                <a:cubicBezTo>
                  <a:pt x="4772" y="1472"/>
                  <a:pt x="4650" y="1767"/>
                  <a:pt x="4488" y="1807"/>
                </a:cubicBezTo>
                <a:cubicBezTo>
                  <a:pt x="4461" y="1814"/>
                  <a:pt x="4082" y="1902"/>
                  <a:pt x="4056" y="1911"/>
                </a:cubicBezTo>
                <a:cubicBezTo>
                  <a:pt x="4001" y="1966"/>
                  <a:pt x="3777" y="1927"/>
                  <a:pt x="3704" y="1951"/>
                </a:cubicBezTo>
                <a:cubicBezTo>
                  <a:pt x="3673" y="2043"/>
                  <a:pt x="3525" y="1972"/>
                  <a:pt x="3448" y="1991"/>
                </a:cubicBezTo>
                <a:cubicBezTo>
                  <a:pt x="3385" y="2007"/>
                  <a:pt x="3150" y="2050"/>
                  <a:pt x="3088" y="2071"/>
                </a:cubicBezTo>
                <a:cubicBezTo>
                  <a:pt x="3056" y="2082"/>
                  <a:pt x="2945" y="2092"/>
                  <a:pt x="2912" y="2095"/>
                </a:cubicBezTo>
                <a:cubicBezTo>
                  <a:pt x="2864" y="2094"/>
                  <a:pt x="2835" y="2060"/>
                  <a:pt x="2800" y="2063"/>
                </a:cubicBezTo>
                <a:cubicBezTo>
                  <a:pt x="2768" y="2074"/>
                  <a:pt x="2738" y="2100"/>
                  <a:pt x="2704" y="2111"/>
                </a:cubicBezTo>
                <a:cubicBezTo>
                  <a:pt x="2655" y="2127"/>
                  <a:pt x="2602" y="2125"/>
                  <a:pt x="2552" y="2135"/>
                </a:cubicBezTo>
                <a:cubicBezTo>
                  <a:pt x="2477" y="2132"/>
                  <a:pt x="2482" y="2246"/>
                  <a:pt x="2408" y="2239"/>
                </a:cubicBezTo>
                <a:cubicBezTo>
                  <a:pt x="2336" y="2233"/>
                  <a:pt x="2372" y="2326"/>
                  <a:pt x="2304" y="2303"/>
                </a:cubicBezTo>
                <a:cubicBezTo>
                  <a:pt x="2244" y="2348"/>
                  <a:pt x="2104" y="2467"/>
                  <a:pt x="2048" y="2511"/>
                </a:cubicBezTo>
                <a:cubicBezTo>
                  <a:pt x="2032" y="2506"/>
                  <a:pt x="1968" y="2567"/>
                  <a:pt x="1968" y="2567"/>
                </a:cubicBezTo>
                <a:cubicBezTo>
                  <a:pt x="1908" y="2590"/>
                  <a:pt x="1945" y="2659"/>
                  <a:pt x="1904" y="2687"/>
                </a:cubicBezTo>
                <a:cubicBezTo>
                  <a:pt x="1871" y="2720"/>
                  <a:pt x="1893" y="2744"/>
                  <a:pt x="1856" y="2799"/>
                </a:cubicBezTo>
                <a:cubicBezTo>
                  <a:pt x="1916" y="2889"/>
                  <a:pt x="1776" y="2983"/>
                  <a:pt x="1680" y="3015"/>
                </a:cubicBezTo>
                <a:cubicBezTo>
                  <a:pt x="1552" y="2929"/>
                  <a:pt x="1310" y="2977"/>
                  <a:pt x="1208" y="2975"/>
                </a:cubicBezTo>
                <a:cubicBezTo>
                  <a:pt x="1140" y="2958"/>
                  <a:pt x="1074" y="2941"/>
                  <a:pt x="1008" y="2919"/>
                </a:cubicBezTo>
                <a:cubicBezTo>
                  <a:pt x="984" y="2911"/>
                  <a:pt x="955" y="2906"/>
                  <a:pt x="936" y="2887"/>
                </a:cubicBezTo>
                <a:cubicBezTo>
                  <a:pt x="901" y="2852"/>
                  <a:pt x="906" y="2816"/>
                  <a:pt x="888" y="2775"/>
                </a:cubicBezTo>
                <a:cubicBezTo>
                  <a:pt x="871" y="2736"/>
                  <a:pt x="819" y="2710"/>
                  <a:pt x="792" y="2679"/>
                </a:cubicBezTo>
                <a:cubicBezTo>
                  <a:pt x="776" y="2661"/>
                  <a:pt x="747" y="2615"/>
                  <a:pt x="736" y="2599"/>
                </a:cubicBezTo>
                <a:cubicBezTo>
                  <a:pt x="673" y="2505"/>
                  <a:pt x="762" y="2608"/>
                  <a:pt x="704" y="2527"/>
                </a:cubicBezTo>
                <a:cubicBezTo>
                  <a:pt x="697" y="2518"/>
                  <a:pt x="687" y="2512"/>
                  <a:pt x="680" y="2503"/>
                </a:cubicBezTo>
                <a:cubicBezTo>
                  <a:pt x="640" y="2447"/>
                  <a:pt x="682" y="2494"/>
                  <a:pt x="656" y="2447"/>
                </a:cubicBezTo>
                <a:cubicBezTo>
                  <a:pt x="606" y="2357"/>
                  <a:pt x="506" y="2317"/>
                  <a:pt x="472" y="2215"/>
                </a:cubicBezTo>
                <a:cubicBezTo>
                  <a:pt x="469" y="2192"/>
                  <a:pt x="458" y="2105"/>
                  <a:pt x="440" y="2087"/>
                </a:cubicBezTo>
                <a:cubicBezTo>
                  <a:pt x="395" y="2042"/>
                  <a:pt x="364" y="1983"/>
                  <a:pt x="336" y="1927"/>
                </a:cubicBezTo>
                <a:cubicBezTo>
                  <a:pt x="315" y="1885"/>
                  <a:pt x="302" y="1843"/>
                  <a:pt x="272" y="1807"/>
                </a:cubicBezTo>
                <a:cubicBezTo>
                  <a:pt x="154" y="1665"/>
                  <a:pt x="240" y="1791"/>
                  <a:pt x="192" y="1719"/>
                </a:cubicBezTo>
                <a:cubicBezTo>
                  <a:pt x="167" y="1568"/>
                  <a:pt x="133" y="1420"/>
                  <a:pt x="96" y="1271"/>
                </a:cubicBezTo>
                <a:cubicBezTo>
                  <a:pt x="91" y="1251"/>
                  <a:pt x="34" y="1171"/>
                  <a:pt x="24" y="1143"/>
                </a:cubicBezTo>
                <a:cubicBezTo>
                  <a:pt x="20" y="1133"/>
                  <a:pt x="19" y="1122"/>
                  <a:pt x="16" y="1111"/>
                </a:cubicBezTo>
                <a:cubicBezTo>
                  <a:pt x="11" y="1095"/>
                  <a:pt x="0" y="1063"/>
                  <a:pt x="0" y="1063"/>
                </a:cubicBezTo>
                <a:cubicBezTo>
                  <a:pt x="9" y="929"/>
                  <a:pt x="16" y="982"/>
                  <a:pt x="0" y="903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1D705AE7-8365-4AA2-9A2D-D5C727CCFD7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0A74E061-56D4-4B8A-B22C-E5419573CE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555BE75-4AB9-44B9-B849-DE3212CBF468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39" name="Oval 3">
            <a:extLst>
              <a:ext uri="{FF2B5EF4-FFF2-40B4-BE49-F238E27FC236}">
                <a16:creationId xmlns:a16="http://schemas.microsoft.com/office/drawing/2014/main" id="{87DBCFBB-3C6D-4702-9393-6125F3EE7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51940" name="Oval 4">
            <a:extLst>
              <a:ext uri="{FF2B5EF4-FFF2-40B4-BE49-F238E27FC236}">
                <a16:creationId xmlns:a16="http://schemas.microsoft.com/office/drawing/2014/main" id="{3544295F-2BF0-4CCB-8651-C08A9682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51941" name="Oval 5">
            <a:extLst>
              <a:ext uri="{FF2B5EF4-FFF2-40B4-BE49-F238E27FC236}">
                <a16:creationId xmlns:a16="http://schemas.microsoft.com/office/drawing/2014/main" id="{3003BEFF-5258-4F03-B9A7-DF182FC20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51942" name="Oval 6">
            <a:extLst>
              <a:ext uri="{FF2B5EF4-FFF2-40B4-BE49-F238E27FC236}">
                <a16:creationId xmlns:a16="http://schemas.microsoft.com/office/drawing/2014/main" id="{D60C1BFD-E311-4D89-99C8-216FCE3BD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51943" name="Oval 7">
            <a:extLst>
              <a:ext uri="{FF2B5EF4-FFF2-40B4-BE49-F238E27FC236}">
                <a16:creationId xmlns:a16="http://schemas.microsoft.com/office/drawing/2014/main" id="{DE251E47-FEAC-4745-BA76-4C2BA8028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51944" name="Oval 8">
            <a:extLst>
              <a:ext uri="{FF2B5EF4-FFF2-40B4-BE49-F238E27FC236}">
                <a16:creationId xmlns:a16="http://schemas.microsoft.com/office/drawing/2014/main" id="{C391E6D2-6F17-4B2B-B302-66A89A957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51945" name="Oval 9">
            <a:extLst>
              <a:ext uri="{FF2B5EF4-FFF2-40B4-BE49-F238E27FC236}">
                <a16:creationId xmlns:a16="http://schemas.microsoft.com/office/drawing/2014/main" id="{BF21DB38-8097-43B8-9836-BEC3A2108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1946" name="Oval 10">
            <a:extLst>
              <a:ext uri="{FF2B5EF4-FFF2-40B4-BE49-F238E27FC236}">
                <a16:creationId xmlns:a16="http://schemas.microsoft.com/office/drawing/2014/main" id="{748BBD76-64FF-4356-A0FD-B4F7905D1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51947" name="AutoShape 11">
            <a:extLst>
              <a:ext uri="{FF2B5EF4-FFF2-40B4-BE49-F238E27FC236}">
                <a16:creationId xmlns:a16="http://schemas.microsoft.com/office/drawing/2014/main" id="{F64DA9F0-4EB6-4F51-B888-9D5094A51E78}"/>
              </a:ext>
            </a:extLst>
          </p:cNvPr>
          <p:cNvCxnSpPr>
            <a:cxnSpLocks noChangeShapeType="1"/>
            <a:stCxn id="551939" idx="7"/>
            <a:endCxn id="551942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48" name="AutoShape 12">
            <a:extLst>
              <a:ext uri="{FF2B5EF4-FFF2-40B4-BE49-F238E27FC236}">
                <a16:creationId xmlns:a16="http://schemas.microsoft.com/office/drawing/2014/main" id="{C21DA1BD-66D1-45D3-A53E-CED43A97F9A6}"/>
              </a:ext>
            </a:extLst>
          </p:cNvPr>
          <p:cNvCxnSpPr>
            <a:cxnSpLocks noChangeShapeType="1"/>
            <a:stCxn id="551939" idx="6"/>
            <a:endCxn id="551943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49" name="AutoShape 13">
            <a:extLst>
              <a:ext uri="{FF2B5EF4-FFF2-40B4-BE49-F238E27FC236}">
                <a16:creationId xmlns:a16="http://schemas.microsoft.com/office/drawing/2014/main" id="{D5D92BB5-5E82-446B-9BB6-6BB2554BA91E}"/>
              </a:ext>
            </a:extLst>
          </p:cNvPr>
          <p:cNvCxnSpPr>
            <a:cxnSpLocks noChangeShapeType="1"/>
            <a:stCxn id="551939" idx="5"/>
            <a:endCxn id="551944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0" name="AutoShape 14">
            <a:extLst>
              <a:ext uri="{FF2B5EF4-FFF2-40B4-BE49-F238E27FC236}">
                <a16:creationId xmlns:a16="http://schemas.microsoft.com/office/drawing/2014/main" id="{28F565DA-15EC-4E88-AD1D-70D798805295}"/>
              </a:ext>
            </a:extLst>
          </p:cNvPr>
          <p:cNvCxnSpPr>
            <a:cxnSpLocks noChangeShapeType="1"/>
            <a:stCxn id="551943" idx="7"/>
            <a:endCxn id="551940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1" name="AutoShape 15">
            <a:extLst>
              <a:ext uri="{FF2B5EF4-FFF2-40B4-BE49-F238E27FC236}">
                <a16:creationId xmlns:a16="http://schemas.microsoft.com/office/drawing/2014/main" id="{24129F27-30C3-4881-B4E6-12F2A0E15A15}"/>
              </a:ext>
            </a:extLst>
          </p:cNvPr>
          <p:cNvCxnSpPr>
            <a:cxnSpLocks noChangeShapeType="1"/>
            <a:stCxn id="551945" idx="7"/>
            <a:endCxn id="551940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2" name="AutoShape 16">
            <a:extLst>
              <a:ext uri="{FF2B5EF4-FFF2-40B4-BE49-F238E27FC236}">
                <a16:creationId xmlns:a16="http://schemas.microsoft.com/office/drawing/2014/main" id="{B871E695-9FF8-401F-ADF5-EF4962A48843}"/>
              </a:ext>
            </a:extLst>
          </p:cNvPr>
          <p:cNvCxnSpPr>
            <a:cxnSpLocks noChangeShapeType="1"/>
            <a:stCxn id="551943" idx="5"/>
            <a:endCxn id="551946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3" name="AutoShape 17">
            <a:extLst>
              <a:ext uri="{FF2B5EF4-FFF2-40B4-BE49-F238E27FC236}">
                <a16:creationId xmlns:a16="http://schemas.microsoft.com/office/drawing/2014/main" id="{76DEC370-FE16-4C34-A99B-570CB5F043D1}"/>
              </a:ext>
            </a:extLst>
          </p:cNvPr>
          <p:cNvCxnSpPr>
            <a:cxnSpLocks noChangeShapeType="1"/>
            <a:stCxn id="551946" idx="5"/>
            <a:endCxn id="551941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4" name="AutoShape 18">
            <a:extLst>
              <a:ext uri="{FF2B5EF4-FFF2-40B4-BE49-F238E27FC236}">
                <a16:creationId xmlns:a16="http://schemas.microsoft.com/office/drawing/2014/main" id="{23D56081-02BA-4925-B5A7-CCB4B4AE0A49}"/>
              </a:ext>
            </a:extLst>
          </p:cNvPr>
          <p:cNvCxnSpPr>
            <a:cxnSpLocks noChangeShapeType="1"/>
            <a:stCxn id="551946" idx="6"/>
            <a:endCxn id="551945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5" name="AutoShape 19">
            <a:extLst>
              <a:ext uri="{FF2B5EF4-FFF2-40B4-BE49-F238E27FC236}">
                <a16:creationId xmlns:a16="http://schemas.microsoft.com/office/drawing/2014/main" id="{EF4363B9-8022-41DF-BC42-CF5CFBA1337D}"/>
              </a:ext>
            </a:extLst>
          </p:cNvPr>
          <p:cNvCxnSpPr>
            <a:cxnSpLocks noChangeShapeType="1"/>
            <a:stCxn id="551945" idx="4"/>
            <a:endCxn id="551941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6" name="AutoShape 20">
            <a:extLst>
              <a:ext uri="{FF2B5EF4-FFF2-40B4-BE49-F238E27FC236}">
                <a16:creationId xmlns:a16="http://schemas.microsoft.com/office/drawing/2014/main" id="{0B2CCFAA-8536-42B0-B508-ED2FE113D33A}"/>
              </a:ext>
            </a:extLst>
          </p:cNvPr>
          <p:cNvCxnSpPr>
            <a:cxnSpLocks noChangeShapeType="1"/>
            <a:stCxn id="551940" idx="3"/>
            <a:endCxn id="551946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7" name="AutoShape 21">
            <a:extLst>
              <a:ext uri="{FF2B5EF4-FFF2-40B4-BE49-F238E27FC236}">
                <a16:creationId xmlns:a16="http://schemas.microsoft.com/office/drawing/2014/main" id="{099464DF-BD53-4B2A-90D9-359F85729D33}"/>
              </a:ext>
            </a:extLst>
          </p:cNvPr>
          <p:cNvCxnSpPr>
            <a:cxnSpLocks noChangeShapeType="1"/>
            <a:stCxn id="551943" idx="4"/>
            <a:endCxn id="551944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8" name="AutoShape 22">
            <a:extLst>
              <a:ext uri="{FF2B5EF4-FFF2-40B4-BE49-F238E27FC236}">
                <a16:creationId xmlns:a16="http://schemas.microsoft.com/office/drawing/2014/main" id="{7BE21115-AC78-47CD-B81F-B97ED20FA8B8}"/>
              </a:ext>
            </a:extLst>
          </p:cNvPr>
          <p:cNvCxnSpPr>
            <a:cxnSpLocks noChangeShapeType="1"/>
            <a:stCxn id="551944" idx="6"/>
            <a:endCxn id="551946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59" name="AutoShape 23">
            <a:extLst>
              <a:ext uri="{FF2B5EF4-FFF2-40B4-BE49-F238E27FC236}">
                <a16:creationId xmlns:a16="http://schemas.microsoft.com/office/drawing/2014/main" id="{B2B3713F-8C14-4470-A506-1D90B7E8D82F}"/>
              </a:ext>
            </a:extLst>
          </p:cNvPr>
          <p:cNvCxnSpPr>
            <a:cxnSpLocks noChangeShapeType="1"/>
            <a:stCxn id="551942" idx="6"/>
            <a:endCxn id="551940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60" name="AutoShape 24">
            <a:extLst>
              <a:ext uri="{FF2B5EF4-FFF2-40B4-BE49-F238E27FC236}">
                <a16:creationId xmlns:a16="http://schemas.microsoft.com/office/drawing/2014/main" id="{C3B3C4D5-E1A4-453E-9500-D75BFB92C887}"/>
              </a:ext>
            </a:extLst>
          </p:cNvPr>
          <p:cNvCxnSpPr>
            <a:cxnSpLocks noChangeShapeType="1"/>
            <a:stCxn id="551944" idx="6"/>
            <a:endCxn id="551941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1961" name="AutoShape 25">
            <a:extLst>
              <a:ext uri="{FF2B5EF4-FFF2-40B4-BE49-F238E27FC236}">
                <a16:creationId xmlns:a16="http://schemas.microsoft.com/office/drawing/2014/main" id="{3F0E7D5F-2F18-405D-8EAF-E01DE7F83A90}"/>
              </a:ext>
            </a:extLst>
          </p:cNvPr>
          <p:cNvCxnSpPr>
            <a:cxnSpLocks noChangeShapeType="1"/>
            <a:stCxn id="551940" idx="5"/>
            <a:endCxn id="551941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1962" name="Text Box 26">
            <a:extLst>
              <a:ext uri="{FF2B5EF4-FFF2-40B4-BE49-F238E27FC236}">
                <a16:creationId xmlns:a16="http://schemas.microsoft.com/office/drawing/2014/main" id="{3612D9EB-00FE-4524-A298-3DDED74B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51963" name="Text Box 27">
            <a:extLst>
              <a:ext uri="{FF2B5EF4-FFF2-40B4-BE49-F238E27FC236}">
                <a16:creationId xmlns:a16="http://schemas.microsoft.com/office/drawing/2014/main" id="{C45550F3-2B76-4A32-871B-89FD3E382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51964" name="Text Box 28">
            <a:extLst>
              <a:ext uri="{FF2B5EF4-FFF2-40B4-BE49-F238E27FC236}">
                <a16:creationId xmlns:a16="http://schemas.microsoft.com/office/drawing/2014/main" id="{D72ABE83-BC22-496A-8E9B-D15E91BC4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51965" name="Text Box 29">
            <a:extLst>
              <a:ext uri="{FF2B5EF4-FFF2-40B4-BE49-F238E27FC236}">
                <a16:creationId xmlns:a16="http://schemas.microsoft.com/office/drawing/2014/main" id="{C3263231-D666-4224-8104-8CCF0F37F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51966" name="Text Box 30">
            <a:extLst>
              <a:ext uri="{FF2B5EF4-FFF2-40B4-BE49-F238E27FC236}">
                <a16:creationId xmlns:a16="http://schemas.microsoft.com/office/drawing/2014/main" id="{B61A019A-F6D6-4DD1-9D33-995E300D3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51967" name="Text Box 31">
            <a:extLst>
              <a:ext uri="{FF2B5EF4-FFF2-40B4-BE49-F238E27FC236}">
                <a16:creationId xmlns:a16="http://schemas.microsoft.com/office/drawing/2014/main" id="{B975A990-A564-45BD-8EAF-FE76B28AC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51968" name="Text Box 32">
            <a:extLst>
              <a:ext uri="{FF2B5EF4-FFF2-40B4-BE49-F238E27FC236}">
                <a16:creationId xmlns:a16="http://schemas.microsoft.com/office/drawing/2014/main" id="{5E589F38-124B-4A1C-9C14-8B8368B53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51969" name="Text Box 33">
            <a:extLst>
              <a:ext uri="{FF2B5EF4-FFF2-40B4-BE49-F238E27FC236}">
                <a16:creationId xmlns:a16="http://schemas.microsoft.com/office/drawing/2014/main" id="{DFA1CF01-6D75-44E8-8CE1-520681C6C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51970" name="Text Box 34">
            <a:extLst>
              <a:ext uri="{FF2B5EF4-FFF2-40B4-BE49-F238E27FC236}">
                <a16:creationId xmlns:a16="http://schemas.microsoft.com/office/drawing/2014/main" id="{486CA469-BA17-407B-96E8-CF39372DC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51971" name="Text Box 35">
            <a:extLst>
              <a:ext uri="{FF2B5EF4-FFF2-40B4-BE49-F238E27FC236}">
                <a16:creationId xmlns:a16="http://schemas.microsoft.com/office/drawing/2014/main" id="{3CD7D71E-129F-425F-8EEB-12C8B4BB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51972" name="Text Box 36">
            <a:extLst>
              <a:ext uri="{FF2B5EF4-FFF2-40B4-BE49-F238E27FC236}">
                <a16:creationId xmlns:a16="http://schemas.microsoft.com/office/drawing/2014/main" id="{997EA3FD-0A8A-46BA-A4E4-191FE0D5F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51973" name="Text Box 37">
            <a:extLst>
              <a:ext uri="{FF2B5EF4-FFF2-40B4-BE49-F238E27FC236}">
                <a16:creationId xmlns:a16="http://schemas.microsoft.com/office/drawing/2014/main" id="{ADBD2459-C924-4FBB-9148-62D1B00B5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51974" name="Text Box 38">
            <a:extLst>
              <a:ext uri="{FF2B5EF4-FFF2-40B4-BE49-F238E27FC236}">
                <a16:creationId xmlns:a16="http://schemas.microsoft.com/office/drawing/2014/main" id="{C4E70909-1107-4130-8AFF-2F77EB6F2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51975" name="Text Box 39">
            <a:extLst>
              <a:ext uri="{FF2B5EF4-FFF2-40B4-BE49-F238E27FC236}">
                <a16:creationId xmlns:a16="http://schemas.microsoft.com/office/drawing/2014/main" id="{2C679AD6-C239-4969-8D35-BA12FFD7C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51976" name="Text Box 40">
            <a:extLst>
              <a:ext uri="{FF2B5EF4-FFF2-40B4-BE49-F238E27FC236}">
                <a16:creationId xmlns:a16="http://schemas.microsoft.com/office/drawing/2014/main" id="{12717846-8773-4F0B-96AA-131097DF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51977" name="Text Box 41">
            <a:extLst>
              <a:ext uri="{FF2B5EF4-FFF2-40B4-BE49-F238E27FC236}">
                <a16:creationId xmlns:a16="http://schemas.microsoft.com/office/drawing/2014/main" id="{EABDAD2C-4899-4001-B081-D428009CB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78" name="Text Box 42">
            <a:extLst>
              <a:ext uri="{FF2B5EF4-FFF2-40B4-BE49-F238E27FC236}">
                <a16:creationId xmlns:a16="http://schemas.microsoft.com/office/drawing/2014/main" id="{19310E73-FE5F-42D3-A1A2-FC7F1ABD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80" name="Text Box 44">
            <a:extLst>
              <a:ext uri="{FF2B5EF4-FFF2-40B4-BE49-F238E27FC236}">
                <a16:creationId xmlns:a16="http://schemas.microsoft.com/office/drawing/2014/main" id="{9CE741A0-C632-4E10-A6CA-ED55D434C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81" name="Text Box 45">
            <a:extLst>
              <a:ext uri="{FF2B5EF4-FFF2-40B4-BE49-F238E27FC236}">
                <a16:creationId xmlns:a16="http://schemas.microsoft.com/office/drawing/2014/main" id="{AFD2D2D0-9EE3-4F14-B226-0923835ED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82" name="Text Box 46">
            <a:extLst>
              <a:ext uri="{FF2B5EF4-FFF2-40B4-BE49-F238E27FC236}">
                <a16:creationId xmlns:a16="http://schemas.microsoft.com/office/drawing/2014/main" id="{59395978-C8EB-44D5-A376-BE67B59AA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83" name="Text Box 47">
            <a:extLst>
              <a:ext uri="{FF2B5EF4-FFF2-40B4-BE49-F238E27FC236}">
                <a16:creationId xmlns:a16="http://schemas.microsoft.com/office/drawing/2014/main" id="{7A342921-43E4-4EE1-BB26-97CC3770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84" name="Text Box 48">
            <a:extLst>
              <a:ext uri="{FF2B5EF4-FFF2-40B4-BE49-F238E27FC236}">
                <a16:creationId xmlns:a16="http://schemas.microsoft.com/office/drawing/2014/main" id="{472C84F9-90C1-4985-893A-0FBDF83F4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85" name="Text Box 49">
            <a:extLst>
              <a:ext uri="{FF2B5EF4-FFF2-40B4-BE49-F238E27FC236}">
                <a16:creationId xmlns:a16="http://schemas.microsoft.com/office/drawing/2014/main" id="{DCE42627-9D29-4272-9FCE-AEF0D5C2B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33559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3, 4, 5, 6, 7, t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}</a:t>
            </a:r>
          </a:p>
        </p:txBody>
      </p:sp>
      <p:sp>
        <p:nvSpPr>
          <p:cNvPr id="551986" name="Text Box 50">
            <a:extLst>
              <a:ext uri="{FF2B5EF4-FFF2-40B4-BE49-F238E27FC236}">
                <a16:creationId xmlns:a16="http://schemas.microsoft.com/office/drawing/2014/main" id="{3E038F57-F3B2-4A70-8AE0-3AD79174E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87" name="Text Box 51">
            <a:extLst>
              <a:ext uri="{FF2B5EF4-FFF2-40B4-BE49-F238E27FC236}">
                <a16:creationId xmlns:a16="http://schemas.microsoft.com/office/drawing/2014/main" id="{08EA250B-B9B8-47FE-BC77-58F28298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1988" name="Text Box 52">
            <a:extLst>
              <a:ext uri="{FF2B5EF4-FFF2-40B4-BE49-F238E27FC236}">
                <a16:creationId xmlns:a16="http://schemas.microsoft.com/office/drawing/2014/main" id="{72483EEA-98A6-43D8-835C-5CEB9AFF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89" name="Text Box 53">
            <a:extLst>
              <a:ext uri="{FF2B5EF4-FFF2-40B4-BE49-F238E27FC236}">
                <a16:creationId xmlns:a16="http://schemas.microsoft.com/office/drawing/2014/main" id="{BE816ADE-B447-4873-AF4C-18AA44162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90" name="Text Box 54">
            <a:extLst>
              <a:ext uri="{FF2B5EF4-FFF2-40B4-BE49-F238E27FC236}">
                <a16:creationId xmlns:a16="http://schemas.microsoft.com/office/drawing/2014/main" id="{E3A6C638-56F5-4DCF-B5A6-FA54C1CDE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1991" name="Text Box 55">
            <a:extLst>
              <a:ext uri="{FF2B5EF4-FFF2-40B4-BE49-F238E27FC236}">
                <a16:creationId xmlns:a16="http://schemas.microsoft.com/office/drawing/2014/main" id="{AC3AC7E9-E4E3-40FF-98C4-3698040EB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1994" name="Text Box 58">
            <a:extLst>
              <a:ext uri="{FF2B5EF4-FFF2-40B4-BE49-F238E27FC236}">
                <a16:creationId xmlns:a16="http://schemas.microsoft.com/office/drawing/2014/main" id="{BE3F449C-421D-48E4-A95C-9B4A11F2D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95" name="Text Box 59">
            <a:extLst>
              <a:ext uri="{FF2B5EF4-FFF2-40B4-BE49-F238E27FC236}">
                <a16:creationId xmlns:a16="http://schemas.microsoft.com/office/drawing/2014/main" id="{38A53209-1887-4012-815F-DDB71F2C9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1996" name="Text Box 60">
            <a:extLst>
              <a:ext uri="{FF2B5EF4-FFF2-40B4-BE49-F238E27FC236}">
                <a16:creationId xmlns:a16="http://schemas.microsoft.com/office/drawing/2014/main" id="{77AFA1E2-B34B-4172-8358-8027133E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97" name="Text Box 61">
            <a:extLst>
              <a:ext uri="{FF2B5EF4-FFF2-40B4-BE49-F238E27FC236}">
                <a16:creationId xmlns:a16="http://schemas.microsoft.com/office/drawing/2014/main" id="{81FEB77A-5324-4B43-A440-7E1045655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1998" name="Text Box 62">
            <a:extLst>
              <a:ext uri="{FF2B5EF4-FFF2-40B4-BE49-F238E27FC236}">
                <a16:creationId xmlns:a16="http://schemas.microsoft.com/office/drawing/2014/main" id="{A3105E9F-C16D-4EB7-87F1-761BCE094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1999" name="Text Box 63">
            <a:extLst>
              <a:ext uri="{FF2B5EF4-FFF2-40B4-BE49-F238E27FC236}">
                <a16:creationId xmlns:a16="http://schemas.microsoft.com/office/drawing/2014/main" id="{A33F3E8A-C563-4B57-9978-3CD105266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2000" name="Text Box 64">
            <a:extLst>
              <a:ext uri="{FF2B5EF4-FFF2-40B4-BE49-F238E27FC236}">
                <a16:creationId xmlns:a16="http://schemas.microsoft.com/office/drawing/2014/main" id="{A6441440-79CE-45E8-A3AB-A7D86AB05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2001" name="Text Box 65">
            <a:extLst>
              <a:ext uri="{FF2B5EF4-FFF2-40B4-BE49-F238E27FC236}">
                <a16:creationId xmlns:a16="http://schemas.microsoft.com/office/drawing/2014/main" id="{00E9F4CA-69AA-47D3-8AE6-2B78C65DC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51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2002" name="Text Box 66">
            <a:extLst>
              <a:ext uri="{FF2B5EF4-FFF2-40B4-BE49-F238E27FC236}">
                <a16:creationId xmlns:a16="http://schemas.microsoft.com/office/drawing/2014/main" id="{A1133B5F-3878-4C18-B796-EBEA72259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2003" name="Text Box 67">
            <a:extLst>
              <a:ext uri="{FF2B5EF4-FFF2-40B4-BE49-F238E27FC236}">
                <a16:creationId xmlns:a16="http://schemas.microsoft.com/office/drawing/2014/main" id="{23AA06C3-28FE-488F-8631-130C4B987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2005" name="Text Box 69">
            <a:extLst>
              <a:ext uri="{FF2B5EF4-FFF2-40B4-BE49-F238E27FC236}">
                <a16:creationId xmlns:a16="http://schemas.microsoft.com/office/drawing/2014/main" id="{BF22356C-6B78-4EA0-86F0-3571EF98D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2006" name="Text Box 70">
            <a:extLst>
              <a:ext uri="{FF2B5EF4-FFF2-40B4-BE49-F238E27FC236}">
                <a16:creationId xmlns:a16="http://schemas.microsoft.com/office/drawing/2014/main" id="{AEA74A2B-D05A-4B8D-94C6-AD5D16550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2007" name="Text Box 71">
            <a:extLst>
              <a:ext uri="{FF2B5EF4-FFF2-40B4-BE49-F238E27FC236}">
                <a16:creationId xmlns:a16="http://schemas.microsoft.com/office/drawing/2014/main" id="{BD16E1CC-4F97-4B42-BCF3-2FA3E8F2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2008" name="Text Box 72">
            <a:extLst>
              <a:ext uri="{FF2B5EF4-FFF2-40B4-BE49-F238E27FC236}">
                <a16:creationId xmlns:a16="http://schemas.microsoft.com/office/drawing/2014/main" id="{4894E05B-3A3C-4E9C-A146-527DAC5B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2011" name="Text Box 75">
            <a:extLst>
              <a:ext uri="{FF2B5EF4-FFF2-40B4-BE49-F238E27FC236}">
                <a16:creationId xmlns:a16="http://schemas.microsoft.com/office/drawing/2014/main" id="{5A2AA4BB-F6E1-41BF-AA85-7E3B2272A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2012" name="Text Box 76">
            <a:extLst>
              <a:ext uri="{FF2B5EF4-FFF2-40B4-BE49-F238E27FC236}">
                <a16:creationId xmlns:a16="http://schemas.microsoft.com/office/drawing/2014/main" id="{63B98A66-0DF1-4057-BBE0-CE10E98C8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2013" name="Text Box 77">
            <a:extLst>
              <a:ext uri="{FF2B5EF4-FFF2-40B4-BE49-F238E27FC236}">
                <a16:creationId xmlns:a16="http://schemas.microsoft.com/office/drawing/2014/main" id="{E9F6FDFD-EFF2-4996-BBE6-BFB3C28D9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2014" name="Text Box 78">
            <a:extLst>
              <a:ext uri="{FF2B5EF4-FFF2-40B4-BE49-F238E27FC236}">
                <a16:creationId xmlns:a16="http://schemas.microsoft.com/office/drawing/2014/main" id="{923BBC36-C61E-4AA2-B7EC-A58BA3E6E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2015" name="Text Box 79">
            <a:extLst>
              <a:ext uri="{FF2B5EF4-FFF2-40B4-BE49-F238E27FC236}">
                <a16:creationId xmlns:a16="http://schemas.microsoft.com/office/drawing/2014/main" id="{3C960E55-2A1A-4D1D-AC65-41E53E60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2016" name="Freeform 80">
            <a:extLst>
              <a:ext uri="{FF2B5EF4-FFF2-40B4-BE49-F238E27FC236}">
                <a16:creationId xmlns:a16="http://schemas.microsoft.com/office/drawing/2014/main" id="{78595EFC-2B10-4191-A037-AD9605A914B2}"/>
              </a:ext>
            </a:extLst>
          </p:cNvPr>
          <p:cNvSpPr>
            <a:spLocks/>
          </p:cNvSpPr>
          <p:nvPr/>
        </p:nvSpPr>
        <p:spPr bwMode="auto">
          <a:xfrm>
            <a:off x="1701800" y="1995488"/>
            <a:ext cx="8788400" cy="4730750"/>
          </a:xfrm>
          <a:custGeom>
            <a:avLst/>
            <a:gdLst>
              <a:gd name="T0" fmla="*/ 0 w 5536"/>
              <a:gd name="T1" fmla="*/ 903 h 2980"/>
              <a:gd name="T2" fmla="*/ 112 w 5536"/>
              <a:gd name="T3" fmla="*/ 623 h 2980"/>
              <a:gd name="T4" fmla="*/ 304 w 5536"/>
              <a:gd name="T5" fmla="*/ 519 h 2980"/>
              <a:gd name="T6" fmla="*/ 440 w 5536"/>
              <a:gd name="T7" fmla="*/ 447 h 2980"/>
              <a:gd name="T8" fmla="*/ 624 w 5536"/>
              <a:gd name="T9" fmla="*/ 415 h 2980"/>
              <a:gd name="T10" fmla="*/ 832 w 5536"/>
              <a:gd name="T11" fmla="*/ 375 h 2980"/>
              <a:gd name="T12" fmla="*/ 952 w 5536"/>
              <a:gd name="T13" fmla="*/ 335 h 2980"/>
              <a:gd name="T14" fmla="*/ 1432 w 5536"/>
              <a:gd name="T15" fmla="*/ 271 h 2980"/>
              <a:gd name="T16" fmla="*/ 1928 w 5536"/>
              <a:gd name="T17" fmla="*/ 311 h 2980"/>
              <a:gd name="T18" fmla="*/ 2640 w 5536"/>
              <a:gd name="T19" fmla="*/ 343 h 2980"/>
              <a:gd name="T20" fmla="*/ 4528 w 5536"/>
              <a:gd name="T21" fmla="*/ 130 h 2980"/>
              <a:gd name="T22" fmla="*/ 4955 w 5536"/>
              <a:gd name="T23" fmla="*/ 34 h 2980"/>
              <a:gd name="T24" fmla="*/ 5232 w 5536"/>
              <a:gd name="T25" fmla="*/ 34 h 2980"/>
              <a:gd name="T26" fmla="*/ 5371 w 5536"/>
              <a:gd name="T27" fmla="*/ 162 h 2980"/>
              <a:gd name="T28" fmla="*/ 5376 w 5536"/>
              <a:gd name="T29" fmla="*/ 295 h 2980"/>
              <a:gd name="T30" fmla="*/ 5368 w 5536"/>
              <a:gd name="T31" fmla="*/ 647 h 2980"/>
              <a:gd name="T32" fmla="*/ 5354 w 5536"/>
              <a:gd name="T33" fmla="*/ 889 h 2980"/>
              <a:gd name="T34" fmla="*/ 5366 w 5536"/>
              <a:gd name="T35" fmla="*/ 1143 h 2980"/>
              <a:gd name="T36" fmla="*/ 5403 w 5536"/>
              <a:gd name="T37" fmla="*/ 1604 h 2980"/>
              <a:gd name="T38" fmla="*/ 5427 w 5536"/>
              <a:gd name="T39" fmla="*/ 2283 h 2980"/>
              <a:gd name="T40" fmla="*/ 5451 w 5536"/>
              <a:gd name="T41" fmla="*/ 2658 h 2980"/>
              <a:gd name="T42" fmla="*/ 5342 w 5536"/>
              <a:gd name="T43" fmla="*/ 2901 h 2980"/>
              <a:gd name="T44" fmla="*/ 4288 w 5536"/>
              <a:gd name="T45" fmla="*/ 2901 h 2980"/>
              <a:gd name="T46" fmla="*/ 2082 w 5536"/>
              <a:gd name="T47" fmla="*/ 2949 h 2980"/>
              <a:gd name="T48" fmla="*/ 1208 w 5536"/>
              <a:gd name="T49" fmla="*/ 2975 h 2980"/>
              <a:gd name="T50" fmla="*/ 1008 w 5536"/>
              <a:gd name="T51" fmla="*/ 2919 h 2980"/>
              <a:gd name="T52" fmla="*/ 936 w 5536"/>
              <a:gd name="T53" fmla="*/ 2887 h 2980"/>
              <a:gd name="T54" fmla="*/ 888 w 5536"/>
              <a:gd name="T55" fmla="*/ 2775 h 2980"/>
              <a:gd name="T56" fmla="*/ 792 w 5536"/>
              <a:gd name="T57" fmla="*/ 2679 h 2980"/>
              <a:gd name="T58" fmla="*/ 736 w 5536"/>
              <a:gd name="T59" fmla="*/ 2599 h 2980"/>
              <a:gd name="T60" fmla="*/ 704 w 5536"/>
              <a:gd name="T61" fmla="*/ 2527 h 2980"/>
              <a:gd name="T62" fmla="*/ 680 w 5536"/>
              <a:gd name="T63" fmla="*/ 2503 h 2980"/>
              <a:gd name="T64" fmla="*/ 656 w 5536"/>
              <a:gd name="T65" fmla="*/ 2447 h 2980"/>
              <a:gd name="T66" fmla="*/ 472 w 5536"/>
              <a:gd name="T67" fmla="*/ 2215 h 2980"/>
              <a:gd name="T68" fmla="*/ 440 w 5536"/>
              <a:gd name="T69" fmla="*/ 2087 h 2980"/>
              <a:gd name="T70" fmla="*/ 336 w 5536"/>
              <a:gd name="T71" fmla="*/ 1927 h 2980"/>
              <a:gd name="T72" fmla="*/ 272 w 5536"/>
              <a:gd name="T73" fmla="*/ 1807 h 2980"/>
              <a:gd name="T74" fmla="*/ 192 w 5536"/>
              <a:gd name="T75" fmla="*/ 1719 h 2980"/>
              <a:gd name="T76" fmla="*/ 96 w 5536"/>
              <a:gd name="T77" fmla="*/ 1271 h 2980"/>
              <a:gd name="T78" fmla="*/ 24 w 5536"/>
              <a:gd name="T79" fmla="*/ 1143 h 2980"/>
              <a:gd name="T80" fmla="*/ 16 w 5536"/>
              <a:gd name="T81" fmla="*/ 1111 h 2980"/>
              <a:gd name="T82" fmla="*/ 0 w 5536"/>
              <a:gd name="T83" fmla="*/ 1063 h 2980"/>
              <a:gd name="T84" fmla="*/ 0 w 5536"/>
              <a:gd name="T85" fmla="*/ 903 h 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536" h="2980">
                <a:moveTo>
                  <a:pt x="0" y="903"/>
                </a:moveTo>
                <a:cubicBezTo>
                  <a:pt x="45" y="812"/>
                  <a:pt x="44" y="703"/>
                  <a:pt x="112" y="623"/>
                </a:cubicBezTo>
                <a:cubicBezTo>
                  <a:pt x="158" y="569"/>
                  <a:pt x="244" y="552"/>
                  <a:pt x="304" y="519"/>
                </a:cubicBezTo>
                <a:cubicBezTo>
                  <a:pt x="354" y="491"/>
                  <a:pt x="386" y="465"/>
                  <a:pt x="440" y="447"/>
                </a:cubicBezTo>
                <a:cubicBezTo>
                  <a:pt x="500" y="427"/>
                  <a:pt x="562" y="425"/>
                  <a:pt x="624" y="415"/>
                </a:cubicBezTo>
                <a:cubicBezTo>
                  <a:pt x="693" y="403"/>
                  <a:pt x="764" y="392"/>
                  <a:pt x="832" y="375"/>
                </a:cubicBezTo>
                <a:cubicBezTo>
                  <a:pt x="869" y="350"/>
                  <a:pt x="911" y="349"/>
                  <a:pt x="952" y="335"/>
                </a:cubicBezTo>
                <a:cubicBezTo>
                  <a:pt x="1113" y="281"/>
                  <a:pt x="1260" y="277"/>
                  <a:pt x="1432" y="271"/>
                </a:cubicBezTo>
                <a:cubicBezTo>
                  <a:pt x="1618" y="278"/>
                  <a:pt x="1740" y="304"/>
                  <a:pt x="1928" y="311"/>
                </a:cubicBezTo>
                <a:cubicBezTo>
                  <a:pt x="2165" y="335"/>
                  <a:pt x="2402" y="338"/>
                  <a:pt x="2640" y="343"/>
                </a:cubicBezTo>
                <a:cubicBezTo>
                  <a:pt x="3273" y="376"/>
                  <a:pt x="3889" y="136"/>
                  <a:pt x="4528" y="130"/>
                </a:cubicBezTo>
                <a:cubicBezTo>
                  <a:pt x="4668" y="112"/>
                  <a:pt x="4828" y="88"/>
                  <a:pt x="4955" y="34"/>
                </a:cubicBezTo>
                <a:cubicBezTo>
                  <a:pt x="5034" y="0"/>
                  <a:pt x="5162" y="37"/>
                  <a:pt x="5232" y="34"/>
                </a:cubicBezTo>
                <a:cubicBezTo>
                  <a:pt x="5288" y="40"/>
                  <a:pt x="5332" y="123"/>
                  <a:pt x="5371" y="162"/>
                </a:cubicBezTo>
                <a:cubicBezTo>
                  <a:pt x="5376" y="181"/>
                  <a:pt x="5376" y="276"/>
                  <a:pt x="5376" y="295"/>
                </a:cubicBezTo>
                <a:cubicBezTo>
                  <a:pt x="5376" y="412"/>
                  <a:pt x="5373" y="530"/>
                  <a:pt x="5368" y="647"/>
                </a:cubicBezTo>
                <a:cubicBezTo>
                  <a:pt x="5365" y="726"/>
                  <a:pt x="5378" y="816"/>
                  <a:pt x="5354" y="889"/>
                </a:cubicBezTo>
                <a:cubicBezTo>
                  <a:pt x="5354" y="967"/>
                  <a:pt x="5358" y="1024"/>
                  <a:pt x="5366" y="1143"/>
                </a:cubicBezTo>
                <a:cubicBezTo>
                  <a:pt x="5374" y="1262"/>
                  <a:pt x="5393" y="1414"/>
                  <a:pt x="5403" y="1604"/>
                </a:cubicBezTo>
                <a:cubicBezTo>
                  <a:pt x="5413" y="1794"/>
                  <a:pt x="5419" y="2107"/>
                  <a:pt x="5427" y="2283"/>
                </a:cubicBezTo>
                <a:cubicBezTo>
                  <a:pt x="5434" y="2455"/>
                  <a:pt x="5465" y="2555"/>
                  <a:pt x="5451" y="2658"/>
                </a:cubicBezTo>
                <a:cubicBezTo>
                  <a:pt x="5437" y="2761"/>
                  <a:pt x="5536" y="2861"/>
                  <a:pt x="5342" y="2901"/>
                </a:cubicBezTo>
                <a:cubicBezTo>
                  <a:pt x="5148" y="2941"/>
                  <a:pt x="4575" y="2897"/>
                  <a:pt x="4288" y="2901"/>
                </a:cubicBezTo>
                <a:cubicBezTo>
                  <a:pt x="3745" y="2909"/>
                  <a:pt x="2595" y="2937"/>
                  <a:pt x="2082" y="2949"/>
                </a:cubicBezTo>
                <a:cubicBezTo>
                  <a:pt x="1678" y="2961"/>
                  <a:pt x="1387" y="2980"/>
                  <a:pt x="1208" y="2975"/>
                </a:cubicBezTo>
                <a:cubicBezTo>
                  <a:pt x="1140" y="2958"/>
                  <a:pt x="1074" y="2941"/>
                  <a:pt x="1008" y="2919"/>
                </a:cubicBezTo>
                <a:cubicBezTo>
                  <a:pt x="984" y="2911"/>
                  <a:pt x="955" y="2906"/>
                  <a:pt x="936" y="2887"/>
                </a:cubicBezTo>
                <a:cubicBezTo>
                  <a:pt x="901" y="2852"/>
                  <a:pt x="906" y="2816"/>
                  <a:pt x="888" y="2775"/>
                </a:cubicBezTo>
                <a:cubicBezTo>
                  <a:pt x="871" y="2736"/>
                  <a:pt x="819" y="2710"/>
                  <a:pt x="792" y="2679"/>
                </a:cubicBezTo>
                <a:cubicBezTo>
                  <a:pt x="776" y="2661"/>
                  <a:pt x="747" y="2615"/>
                  <a:pt x="736" y="2599"/>
                </a:cubicBezTo>
                <a:cubicBezTo>
                  <a:pt x="673" y="2505"/>
                  <a:pt x="762" y="2608"/>
                  <a:pt x="704" y="2527"/>
                </a:cubicBezTo>
                <a:cubicBezTo>
                  <a:pt x="697" y="2518"/>
                  <a:pt x="687" y="2512"/>
                  <a:pt x="680" y="2503"/>
                </a:cubicBezTo>
                <a:cubicBezTo>
                  <a:pt x="640" y="2447"/>
                  <a:pt x="682" y="2494"/>
                  <a:pt x="656" y="2447"/>
                </a:cubicBezTo>
                <a:cubicBezTo>
                  <a:pt x="606" y="2357"/>
                  <a:pt x="506" y="2317"/>
                  <a:pt x="472" y="2215"/>
                </a:cubicBezTo>
                <a:cubicBezTo>
                  <a:pt x="469" y="2192"/>
                  <a:pt x="458" y="2105"/>
                  <a:pt x="440" y="2087"/>
                </a:cubicBezTo>
                <a:cubicBezTo>
                  <a:pt x="395" y="2042"/>
                  <a:pt x="364" y="1983"/>
                  <a:pt x="336" y="1927"/>
                </a:cubicBezTo>
                <a:cubicBezTo>
                  <a:pt x="315" y="1885"/>
                  <a:pt x="302" y="1843"/>
                  <a:pt x="272" y="1807"/>
                </a:cubicBezTo>
                <a:cubicBezTo>
                  <a:pt x="154" y="1665"/>
                  <a:pt x="240" y="1791"/>
                  <a:pt x="192" y="1719"/>
                </a:cubicBezTo>
                <a:cubicBezTo>
                  <a:pt x="167" y="1568"/>
                  <a:pt x="133" y="1420"/>
                  <a:pt x="96" y="1271"/>
                </a:cubicBezTo>
                <a:cubicBezTo>
                  <a:pt x="91" y="1251"/>
                  <a:pt x="34" y="1171"/>
                  <a:pt x="24" y="1143"/>
                </a:cubicBezTo>
                <a:cubicBezTo>
                  <a:pt x="20" y="1133"/>
                  <a:pt x="19" y="1122"/>
                  <a:pt x="16" y="1111"/>
                </a:cubicBezTo>
                <a:cubicBezTo>
                  <a:pt x="11" y="1095"/>
                  <a:pt x="0" y="1063"/>
                  <a:pt x="0" y="1063"/>
                </a:cubicBezTo>
                <a:cubicBezTo>
                  <a:pt x="9" y="929"/>
                  <a:pt x="16" y="982"/>
                  <a:pt x="0" y="903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543F3C35-B8B1-4F32-AF6C-2CE69BD7A10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0A0836FC-A331-4B73-A992-37DC4E168D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09ECBB6-3A55-4CD4-8DB8-99EFBA6ED352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11" name="Oval 3">
            <a:extLst>
              <a:ext uri="{FF2B5EF4-FFF2-40B4-BE49-F238E27FC236}">
                <a16:creationId xmlns:a16="http://schemas.microsoft.com/office/drawing/2014/main" id="{1581DB5B-F33F-41C9-AC76-28C32707F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55012" name="Oval 4">
            <a:extLst>
              <a:ext uri="{FF2B5EF4-FFF2-40B4-BE49-F238E27FC236}">
                <a16:creationId xmlns:a16="http://schemas.microsoft.com/office/drawing/2014/main" id="{73B90F34-61E2-4436-88F0-4D025178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55013" name="Oval 5">
            <a:extLst>
              <a:ext uri="{FF2B5EF4-FFF2-40B4-BE49-F238E27FC236}">
                <a16:creationId xmlns:a16="http://schemas.microsoft.com/office/drawing/2014/main" id="{BDE0FC51-3088-4E8A-9BE2-A4114F1AE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55014" name="Oval 6">
            <a:extLst>
              <a:ext uri="{FF2B5EF4-FFF2-40B4-BE49-F238E27FC236}">
                <a16:creationId xmlns:a16="http://schemas.microsoft.com/office/drawing/2014/main" id="{579108CF-4F73-4410-893C-DB99EAF41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55015" name="Oval 7">
            <a:extLst>
              <a:ext uri="{FF2B5EF4-FFF2-40B4-BE49-F238E27FC236}">
                <a16:creationId xmlns:a16="http://schemas.microsoft.com/office/drawing/2014/main" id="{3E0E2D48-1BF3-4A2A-904F-F52714077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55016" name="Oval 8">
            <a:extLst>
              <a:ext uri="{FF2B5EF4-FFF2-40B4-BE49-F238E27FC236}">
                <a16:creationId xmlns:a16="http://schemas.microsoft.com/office/drawing/2014/main" id="{CBBFD155-7189-4701-BDC6-47AC1A21E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55017" name="Oval 9">
            <a:extLst>
              <a:ext uri="{FF2B5EF4-FFF2-40B4-BE49-F238E27FC236}">
                <a16:creationId xmlns:a16="http://schemas.microsoft.com/office/drawing/2014/main" id="{25F3BD36-1DCD-4662-B1A6-B289EB2EB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5018" name="Oval 10">
            <a:extLst>
              <a:ext uri="{FF2B5EF4-FFF2-40B4-BE49-F238E27FC236}">
                <a16:creationId xmlns:a16="http://schemas.microsoft.com/office/drawing/2014/main" id="{EF0F1CE1-0775-4FC4-8C1F-264500C5A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55019" name="AutoShape 11">
            <a:extLst>
              <a:ext uri="{FF2B5EF4-FFF2-40B4-BE49-F238E27FC236}">
                <a16:creationId xmlns:a16="http://schemas.microsoft.com/office/drawing/2014/main" id="{FEF4B9BF-D12F-4FE3-B120-EE1346DFBEB6}"/>
              </a:ext>
            </a:extLst>
          </p:cNvPr>
          <p:cNvCxnSpPr>
            <a:cxnSpLocks noChangeShapeType="1"/>
            <a:stCxn id="555011" idx="7"/>
            <a:endCxn id="555014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0" name="AutoShape 12">
            <a:extLst>
              <a:ext uri="{FF2B5EF4-FFF2-40B4-BE49-F238E27FC236}">
                <a16:creationId xmlns:a16="http://schemas.microsoft.com/office/drawing/2014/main" id="{BBB3E41A-BED5-4EF4-A02A-9828047525E2}"/>
              </a:ext>
            </a:extLst>
          </p:cNvPr>
          <p:cNvCxnSpPr>
            <a:cxnSpLocks noChangeShapeType="1"/>
            <a:stCxn id="555011" idx="6"/>
            <a:endCxn id="555015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1" name="AutoShape 13">
            <a:extLst>
              <a:ext uri="{FF2B5EF4-FFF2-40B4-BE49-F238E27FC236}">
                <a16:creationId xmlns:a16="http://schemas.microsoft.com/office/drawing/2014/main" id="{933BDB95-9347-4DF7-A933-6A69A1E8DEC6}"/>
              </a:ext>
            </a:extLst>
          </p:cNvPr>
          <p:cNvCxnSpPr>
            <a:cxnSpLocks noChangeShapeType="1"/>
            <a:stCxn id="555011" idx="5"/>
            <a:endCxn id="555016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2" name="AutoShape 14">
            <a:extLst>
              <a:ext uri="{FF2B5EF4-FFF2-40B4-BE49-F238E27FC236}">
                <a16:creationId xmlns:a16="http://schemas.microsoft.com/office/drawing/2014/main" id="{F571EC85-E6F5-463D-B625-EF7D97CAF3BA}"/>
              </a:ext>
            </a:extLst>
          </p:cNvPr>
          <p:cNvCxnSpPr>
            <a:cxnSpLocks noChangeShapeType="1"/>
            <a:stCxn id="555015" idx="7"/>
            <a:endCxn id="555012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3" name="AutoShape 15">
            <a:extLst>
              <a:ext uri="{FF2B5EF4-FFF2-40B4-BE49-F238E27FC236}">
                <a16:creationId xmlns:a16="http://schemas.microsoft.com/office/drawing/2014/main" id="{1F307646-7713-42B5-B963-7DEEC5028095}"/>
              </a:ext>
            </a:extLst>
          </p:cNvPr>
          <p:cNvCxnSpPr>
            <a:cxnSpLocks noChangeShapeType="1"/>
            <a:stCxn id="555017" idx="7"/>
            <a:endCxn id="555012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4" name="AutoShape 16">
            <a:extLst>
              <a:ext uri="{FF2B5EF4-FFF2-40B4-BE49-F238E27FC236}">
                <a16:creationId xmlns:a16="http://schemas.microsoft.com/office/drawing/2014/main" id="{E963460D-08A9-49C9-A795-C5AF1BD3F8C5}"/>
              </a:ext>
            </a:extLst>
          </p:cNvPr>
          <p:cNvCxnSpPr>
            <a:cxnSpLocks noChangeShapeType="1"/>
            <a:stCxn id="555015" idx="5"/>
            <a:endCxn id="555018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5" name="AutoShape 17">
            <a:extLst>
              <a:ext uri="{FF2B5EF4-FFF2-40B4-BE49-F238E27FC236}">
                <a16:creationId xmlns:a16="http://schemas.microsoft.com/office/drawing/2014/main" id="{2FAA8EFF-7BFD-47D1-9037-27C455C40E55}"/>
              </a:ext>
            </a:extLst>
          </p:cNvPr>
          <p:cNvCxnSpPr>
            <a:cxnSpLocks noChangeShapeType="1"/>
            <a:stCxn id="555018" idx="5"/>
            <a:endCxn id="555013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6" name="AutoShape 18">
            <a:extLst>
              <a:ext uri="{FF2B5EF4-FFF2-40B4-BE49-F238E27FC236}">
                <a16:creationId xmlns:a16="http://schemas.microsoft.com/office/drawing/2014/main" id="{ADA8F33E-2CE7-4349-B428-A71BAB4C0FC1}"/>
              </a:ext>
            </a:extLst>
          </p:cNvPr>
          <p:cNvCxnSpPr>
            <a:cxnSpLocks noChangeShapeType="1"/>
            <a:stCxn id="555018" idx="6"/>
            <a:endCxn id="555017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7" name="AutoShape 19">
            <a:extLst>
              <a:ext uri="{FF2B5EF4-FFF2-40B4-BE49-F238E27FC236}">
                <a16:creationId xmlns:a16="http://schemas.microsoft.com/office/drawing/2014/main" id="{50A568E9-8E3F-41D2-A813-544ACC5386A8}"/>
              </a:ext>
            </a:extLst>
          </p:cNvPr>
          <p:cNvCxnSpPr>
            <a:cxnSpLocks noChangeShapeType="1"/>
            <a:stCxn id="555017" idx="4"/>
            <a:endCxn id="555013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8" name="AutoShape 20">
            <a:extLst>
              <a:ext uri="{FF2B5EF4-FFF2-40B4-BE49-F238E27FC236}">
                <a16:creationId xmlns:a16="http://schemas.microsoft.com/office/drawing/2014/main" id="{C112FB1C-8858-4110-9DD0-D3EF6A2ADADA}"/>
              </a:ext>
            </a:extLst>
          </p:cNvPr>
          <p:cNvCxnSpPr>
            <a:cxnSpLocks noChangeShapeType="1"/>
            <a:stCxn id="555012" idx="3"/>
            <a:endCxn id="555018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29" name="AutoShape 21">
            <a:extLst>
              <a:ext uri="{FF2B5EF4-FFF2-40B4-BE49-F238E27FC236}">
                <a16:creationId xmlns:a16="http://schemas.microsoft.com/office/drawing/2014/main" id="{8185E5C4-2279-4217-BCA4-DCC1F5E7ACE3}"/>
              </a:ext>
            </a:extLst>
          </p:cNvPr>
          <p:cNvCxnSpPr>
            <a:cxnSpLocks noChangeShapeType="1"/>
            <a:stCxn id="555015" idx="4"/>
            <a:endCxn id="555016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30" name="AutoShape 22">
            <a:extLst>
              <a:ext uri="{FF2B5EF4-FFF2-40B4-BE49-F238E27FC236}">
                <a16:creationId xmlns:a16="http://schemas.microsoft.com/office/drawing/2014/main" id="{A7482486-F666-45B4-956A-A184EAC41D35}"/>
              </a:ext>
            </a:extLst>
          </p:cNvPr>
          <p:cNvCxnSpPr>
            <a:cxnSpLocks noChangeShapeType="1"/>
            <a:stCxn id="555016" idx="6"/>
            <a:endCxn id="555018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31" name="AutoShape 23">
            <a:extLst>
              <a:ext uri="{FF2B5EF4-FFF2-40B4-BE49-F238E27FC236}">
                <a16:creationId xmlns:a16="http://schemas.microsoft.com/office/drawing/2014/main" id="{BB738BEB-FD1E-4A87-8D02-E7C0FDF091EF}"/>
              </a:ext>
            </a:extLst>
          </p:cNvPr>
          <p:cNvCxnSpPr>
            <a:cxnSpLocks noChangeShapeType="1"/>
            <a:stCxn id="555014" idx="6"/>
            <a:endCxn id="555012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32" name="AutoShape 24">
            <a:extLst>
              <a:ext uri="{FF2B5EF4-FFF2-40B4-BE49-F238E27FC236}">
                <a16:creationId xmlns:a16="http://schemas.microsoft.com/office/drawing/2014/main" id="{8188944D-12E4-4AFC-8A2A-0448280EFE44}"/>
              </a:ext>
            </a:extLst>
          </p:cNvPr>
          <p:cNvCxnSpPr>
            <a:cxnSpLocks noChangeShapeType="1"/>
            <a:stCxn id="555016" idx="6"/>
            <a:endCxn id="555013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5033" name="AutoShape 25">
            <a:extLst>
              <a:ext uri="{FF2B5EF4-FFF2-40B4-BE49-F238E27FC236}">
                <a16:creationId xmlns:a16="http://schemas.microsoft.com/office/drawing/2014/main" id="{C0EAECBB-5C97-4E77-AF42-2B43EFB1DF02}"/>
              </a:ext>
            </a:extLst>
          </p:cNvPr>
          <p:cNvCxnSpPr>
            <a:cxnSpLocks noChangeShapeType="1"/>
            <a:stCxn id="555012" idx="5"/>
            <a:endCxn id="555013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5034" name="Text Box 26">
            <a:extLst>
              <a:ext uri="{FF2B5EF4-FFF2-40B4-BE49-F238E27FC236}">
                <a16:creationId xmlns:a16="http://schemas.microsoft.com/office/drawing/2014/main" id="{0C1F12A2-1C8A-4454-8172-E99FDD91F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55035" name="Text Box 27">
            <a:extLst>
              <a:ext uri="{FF2B5EF4-FFF2-40B4-BE49-F238E27FC236}">
                <a16:creationId xmlns:a16="http://schemas.microsoft.com/office/drawing/2014/main" id="{4147136B-4AE9-4FD3-ADAF-187E20EE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55036" name="Text Box 28">
            <a:extLst>
              <a:ext uri="{FF2B5EF4-FFF2-40B4-BE49-F238E27FC236}">
                <a16:creationId xmlns:a16="http://schemas.microsoft.com/office/drawing/2014/main" id="{E4576767-985F-4989-98E8-BB95C664F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55037" name="Text Box 29">
            <a:extLst>
              <a:ext uri="{FF2B5EF4-FFF2-40B4-BE49-F238E27FC236}">
                <a16:creationId xmlns:a16="http://schemas.microsoft.com/office/drawing/2014/main" id="{4B0A85B2-894D-4C77-839F-614F366CE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55038" name="Text Box 30">
            <a:extLst>
              <a:ext uri="{FF2B5EF4-FFF2-40B4-BE49-F238E27FC236}">
                <a16:creationId xmlns:a16="http://schemas.microsoft.com/office/drawing/2014/main" id="{66A59780-4944-49F1-B5B6-B8F02013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55039" name="Text Box 31">
            <a:extLst>
              <a:ext uri="{FF2B5EF4-FFF2-40B4-BE49-F238E27FC236}">
                <a16:creationId xmlns:a16="http://schemas.microsoft.com/office/drawing/2014/main" id="{5AB66EE4-9E01-4B42-863B-1552BA32A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55040" name="Text Box 32">
            <a:extLst>
              <a:ext uri="{FF2B5EF4-FFF2-40B4-BE49-F238E27FC236}">
                <a16:creationId xmlns:a16="http://schemas.microsoft.com/office/drawing/2014/main" id="{37426A20-E876-4893-8082-877FC177F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55041" name="Text Box 33">
            <a:extLst>
              <a:ext uri="{FF2B5EF4-FFF2-40B4-BE49-F238E27FC236}">
                <a16:creationId xmlns:a16="http://schemas.microsoft.com/office/drawing/2014/main" id="{309B6511-FE56-437C-9BC2-A7808145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55042" name="Text Box 34">
            <a:extLst>
              <a:ext uri="{FF2B5EF4-FFF2-40B4-BE49-F238E27FC236}">
                <a16:creationId xmlns:a16="http://schemas.microsoft.com/office/drawing/2014/main" id="{466A17E9-3BFE-4543-8BB0-798A49BA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55043" name="Text Box 35">
            <a:extLst>
              <a:ext uri="{FF2B5EF4-FFF2-40B4-BE49-F238E27FC236}">
                <a16:creationId xmlns:a16="http://schemas.microsoft.com/office/drawing/2014/main" id="{F953B105-9638-4EE5-9BF0-018FCFC03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55044" name="Text Box 36">
            <a:extLst>
              <a:ext uri="{FF2B5EF4-FFF2-40B4-BE49-F238E27FC236}">
                <a16:creationId xmlns:a16="http://schemas.microsoft.com/office/drawing/2014/main" id="{15329450-A124-430E-B626-AB83A970A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55045" name="Text Box 37">
            <a:extLst>
              <a:ext uri="{FF2B5EF4-FFF2-40B4-BE49-F238E27FC236}">
                <a16:creationId xmlns:a16="http://schemas.microsoft.com/office/drawing/2014/main" id="{DFE00287-CF1A-40C6-A8F3-816653BF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55046" name="Text Box 38">
            <a:extLst>
              <a:ext uri="{FF2B5EF4-FFF2-40B4-BE49-F238E27FC236}">
                <a16:creationId xmlns:a16="http://schemas.microsoft.com/office/drawing/2014/main" id="{5C9570A4-804C-40B1-911E-267C9172B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55047" name="Text Box 39">
            <a:extLst>
              <a:ext uri="{FF2B5EF4-FFF2-40B4-BE49-F238E27FC236}">
                <a16:creationId xmlns:a16="http://schemas.microsoft.com/office/drawing/2014/main" id="{753C67C6-3FDB-441C-AC2E-6021DFC0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55048" name="Text Box 40">
            <a:extLst>
              <a:ext uri="{FF2B5EF4-FFF2-40B4-BE49-F238E27FC236}">
                <a16:creationId xmlns:a16="http://schemas.microsoft.com/office/drawing/2014/main" id="{4EE952E9-4933-470C-9B86-2B23CFB2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55049" name="Text Box 41">
            <a:extLst>
              <a:ext uri="{FF2B5EF4-FFF2-40B4-BE49-F238E27FC236}">
                <a16:creationId xmlns:a16="http://schemas.microsoft.com/office/drawing/2014/main" id="{EEA4AD92-44D1-4A7E-86F3-6FF48714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50" name="Text Box 42">
            <a:extLst>
              <a:ext uri="{FF2B5EF4-FFF2-40B4-BE49-F238E27FC236}">
                <a16:creationId xmlns:a16="http://schemas.microsoft.com/office/drawing/2014/main" id="{4F071447-7BD1-40AB-BFBE-7F593102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51" name="Text Box 43">
            <a:extLst>
              <a:ext uri="{FF2B5EF4-FFF2-40B4-BE49-F238E27FC236}">
                <a16:creationId xmlns:a16="http://schemas.microsoft.com/office/drawing/2014/main" id="{274BB434-2945-4C06-941D-67682E9E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52" name="Text Box 44">
            <a:extLst>
              <a:ext uri="{FF2B5EF4-FFF2-40B4-BE49-F238E27FC236}">
                <a16:creationId xmlns:a16="http://schemas.microsoft.com/office/drawing/2014/main" id="{7CF192AD-7F64-4CCB-81C7-D7F21E935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53" name="Text Box 45">
            <a:extLst>
              <a:ext uri="{FF2B5EF4-FFF2-40B4-BE49-F238E27FC236}">
                <a16:creationId xmlns:a16="http://schemas.microsoft.com/office/drawing/2014/main" id="{DD6705EF-337A-4EED-BD14-E63A44163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54" name="Text Box 46">
            <a:extLst>
              <a:ext uri="{FF2B5EF4-FFF2-40B4-BE49-F238E27FC236}">
                <a16:creationId xmlns:a16="http://schemas.microsoft.com/office/drawing/2014/main" id="{5DC9260B-EBB1-4393-B04D-33B8278D3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55" name="Text Box 47">
            <a:extLst>
              <a:ext uri="{FF2B5EF4-FFF2-40B4-BE49-F238E27FC236}">
                <a16:creationId xmlns:a16="http://schemas.microsoft.com/office/drawing/2014/main" id="{2974D9B2-ED52-44E8-8436-B21CA490E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56" name="Text Box 48">
            <a:extLst>
              <a:ext uri="{FF2B5EF4-FFF2-40B4-BE49-F238E27FC236}">
                <a16:creationId xmlns:a16="http://schemas.microsoft.com/office/drawing/2014/main" id="{70440824-1D6C-43B3-A02D-120230C93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36386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s, 2, 3, 4, 5, 6, 7, t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}</a:t>
            </a:r>
          </a:p>
        </p:txBody>
      </p:sp>
      <p:sp>
        <p:nvSpPr>
          <p:cNvPr id="555057" name="Text Box 49">
            <a:extLst>
              <a:ext uri="{FF2B5EF4-FFF2-40B4-BE49-F238E27FC236}">
                <a16:creationId xmlns:a16="http://schemas.microsoft.com/office/drawing/2014/main" id="{6A37CFF9-2D1C-4643-8699-D97DD6BBB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58" name="Text Box 50">
            <a:extLst>
              <a:ext uri="{FF2B5EF4-FFF2-40B4-BE49-F238E27FC236}">
                <a16:creationId xmlns:a16="http://schemas.microsoft.com/office/drawing/2014/main" id="{C4AAC10E-C772-46CE-A081-41A1E6C7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59" name="Text Box 51">
            <a:extLst>
              <a:ext uri="{FF2B5EF4-FFF2-40B4-BE49-F238E27FC236}">
                <a16:creationId xmlns:a16="http://schemas.microsoft.com/office/drawing/2014/main" id="{0A18BC42-C1AA-4476-B34B-5B76EE3B4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60" name="Text Box 52">
            <a:extLst>
              <a:ext uri="{FF2B5EF4-FFF2-40B4-BE49-F238E27FC236}">
                <a16:creationId xmlns:a16="http://schemas.microsoft.com/office/drawing/2014/main" id="{F1AAB911-9348-41A7-B27D-EF2632BC3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61" name="Text Box 53">
            <a:extLst>
              <a:ext uri="{FF2B5EF4-FFF2-40B4-BE49-F238E27FC236}">
                <a16:creationId xmlns:a16="http://schemas.microsoft.com/office/drawing/2014/main" id="{E4FD7AB6-2D65-4E85-8FD3-10836F5C0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62" name="Text Box 54">
            <a:extLst>
              <a:ext uri="{FF2B5EF4-FFF2-40B4-BE49-F238E27FC236}">
                <a16:creationId xmlns:a16="http://schemas.microsoft.com/office/drawing/2014/main" id="{D536B69A-E927-4663-9D8C-6FB33B08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63" name="Text Box 55">
            <a:extLst>
              <a:ext uri="{FF2B5EF4-FFF2-40B4-BE49-F238E27FC236}">
                <a16:creationId xmlns:a16="http://schemas.microsoft.com/office/drawing/2014/main" id="{1E17CF5E-079D-4BAA-8B34-7A72607A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2021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64" name="Text Box 56">
            <a:extLst>
              <a:ext uri="{FF2B5EF4-FFF2-40B4-BE49-F238E27FC236}">
                <a16:creationId xmlns:a16="http://schemas.microsoft.com/office/drawing/2014/main" id="{4D95D7F8-286A-42BB-903C-7930AC8D0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6" y="44751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65" name="Text Box 57">
            <a:extLst>
              <a:ext uri="{FF2B5EF4-FFF2-40B4-BE49-F238E27FC236}">
                <a16:creationId xmlns:a16="http://schemas.microsoft.com/office/drawing/2014/main" id="{0D8BBF0D-DB0C-4820-86C6-AB9013D5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66" name="Text Box 58">
            <a:extLst>
              <a:ext uri="{FF2B5EF4-FFF2-40B4-BE49-F238E27FC236}">
                <a16:creationId xmlns:a16="http://schemas.microsoft.com/office/drawing/2014/main" id="{6AA2C062-4A3F-42D8-B8F8-2BA7A287B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6" y="42465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67" name="Text Box 59">
            <a:extLst>
              <a:ext uri="{FF2B5EF4-FFF2-40B4-BE49-F238E27FC236}">
                <a16:creationId xmlns:a16="http://schemas.microsoft.com/office/drawing/2014/main" id="{2A66A859-0105-4C47-A727-946F2DDD4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551" y="628015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68" name="Text Box 60">
            <a:extLst>
              <a:ext uri="{FF2B5EF4-FFF2-40B4-BE49-F238E27FC236}">
                <a16:creationId xmlns:a16="http://schemas.microsoft.com/office/drawing/2014/main" id="{ECBBC96E-7A64-4137-9071-2C3F843CB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69" name="Text Box 61">
            <a:extLst>
              <a:ext uri="{FF2B5EF4-FFF2-40B4-BE49-F238E27FC236}">
                <a16:creationId xmlns:a16="http://schemas.microsoft.com/office/drawing/2014/main" id="{371BA09A-0D0A-425C-94D4-55F3B0C10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70" name="Text Box 62">
            <a:extLst>
              <a:ext uri="{FF2B5EF4-FFF2-40B4-BE49-F238E27FC236}">
                <a16:creationId xmlns:a16="http://schemas.microsoft.com/office/drawing/2014/main" id="{A4F9311C-1C4F-4884-A25F-E3D738F7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51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71" name="Text Box 63">
            <a:extLst>
              <a:ext uri="{FF2B5EF4-FFF2-40B4-BE49-F238E27FC236}">
                <a16:creationId xmlns:a16="http://schemas.microsoft.com/office/drawing/2014/main" id="{EEDC055C-1075-4F9A-8632-D145F05C1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4233864"/>
            <a:ext cx="27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72" name="Text Box 64">
            <a:extLst>
              <a:ext uri="{FF2B5EF4-FFF2-40B4-BE49-F238E27FC236}">
                <a16:creationId xmlns:a16="http://schemas.microsoft.com/office/drawing/2014/main" id="{5243DF56-1D9E-4666-BB35-8A23FB2E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1" y="41894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73" name="Text Box 65">
            <a:extLst>
              <a:ext uri="{FF2B5EF4-FFF2-40B4-BE49-F238E27FC236}">
                <a16:creationId xmlns:a16="http://schemas.microsoft.com/office/drawing/2014/main" id="{1CBBF42B-95EF-49BB-BFA1-0B518FC3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6" y="63246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74" name="Text Box 66">
            <a:extLst>
              <a:ext uri="{FF2B5EF4-FFF2-40B4-BE49-F238E27FC236}">
                <a16:creationId xmlns:a16="http://schemas.microsoft.com/office/drawing/2014/main" id="{CAED0054-2FE8-496B-AEFC-8E870351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1" y="62722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50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75" name="Text Box 67">
            <a:extLst>
              <a:ext uri="{FF2B5EF4-FFF2-40B4-BE49-F238E27FC236}">
                <a16:creationId xmlns:a16="http://schemas.microsoft.com/office/drawing/2014/main" id="{67A1B537-8F7A-4100-B7A3-DFF3BBB7F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6" y="41910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76" name="Text Box 68">
            <a:extLst>
              <a:ext uri="{FF2B5EF4-FFF2-40B4-BE49-F238E27FC236}">
                <a16:creationId xmlns:a16="http://schemas.microsoft.com/office/drawing/2014/main" id="{9DDAE150-F731-4D10-8038-DD4E12507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1" y="41386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45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77" name="Text Box 69">
            <a:extLst>
              <a:ext uri="{FF2B5EF4-FFF2-40B4-BE49-F238E27FC236}">
                <a16:creationId xmlns:a16="http://schemas.microsoft.com/office/drawing/2014/main" id="{EC1F1C82-96F4-4C6A-B4AD-B8A708E48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78" name="Text Box 70">
            <a:extLst>
              <a:ext uri="{FF2B5EF4-FFF2-40B4-BE49-F238E27FC236}">
                <a16:creationId xmlns:a16="http://schemas.microsoft.com/office/drawing/2014/main" id="{52031CB1-9FDF-4DF1-AC69-7056C702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4" y="2428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79" name="Text Box 71">
            <a:extLst>
              <a:ext uri="{FF2B5EF4-FFF2-40B4-BE49-F238E27FC236}">
                <a16:creationId xmlns:a16="http://schemas.microsoft.com/office/drawing/2014/main" id="{F38BBECD-FE94-4DCC-B8A4-02F5F5EB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951" y="23860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33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5080" name="Text Box 72">
            <a:extLst>
              <a:ext uri="{FF2B5EF4-FFF2-40B4-BE49-F238E27FC236}">
                <a16:creationId xmlns:a16="http://schemas.microsoft.com/office/drawing/2014/main" id="{4054DCA6-E80E-4392-BEB7-39ED64246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2438401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55081" name="Text Box 73">
            <a:extLst>
              <a:ext uri="{FF2B5EF4-FFF2-40B4-BE49-F238E27FC236}">
                <a16:creationId xmlns:a16="http://schemas.microsoft.com/office/drawing/2014/main" id="{EB8A63D7-91E7-4970-9617-744F8CA16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2057400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32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C9847FCC-3848-44F7-823C-E958B8BCF9A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211C-3E45-447F-BC6A-F1897BCE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262"/>
            <a:ext cx="10515600" cy="48897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Dijkstra’s algorithm finds a shortest path tree from a single source node, by building a set of nodes that have minimum distance from the source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The graph has the following:</a:t>
            </a:r>
          </a:p>
          <a:p>
            <a:pPr algn="just"/>
            <a:r>
              <a:rPr lang="en-US" sz="2400" dirty="0"/>
              <a:t>vertices, or nodes, denoted in the algorithm by </a:t>
            </a:r>
            <a:r>
              <a:rPr lang="en-US" sz="2400" i="1" dirty="0">
                <a:solidFill>
                  <a:srgbClr val="FF0000"/>
                </a:solidFill>
              </a:rPr>
              <a:t>v </a:t>
            </a:r>
            <a:r>
              <a:rPr lang="en-US" sz="2400" dirty="0"/>
              <a:t>or </a:t>
            </a:r>
            <a:r>
              <a:rPr lang="en-US" sz="2400" i="1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/>
              <a:t>weighted edges that connect two nodes: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 err="1">
                <a:solidFill>
                  <a:srgbClr val="FF0000"/>
                </a:solidFill>
              </a:rPr>
              <a:t>u,v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/>
              <a:t>denotes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w(</a:t>
            </a:r>
            <a:r>
              <a:rPr lang="en-US" sz="2400" i="1" dirty="0" err="1">
                <a:solidFill>
                  <a:srgbClr val="FF0000"/>
                </a:solidFill>
              </a:rPr>
              <a:t>u,v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/>
              <a:t>denotes its </a:t>
            </a:r>
            <a:r>
              <a:rPr lang="en-US" sz="2400" dirty="0">
                <a:solidFill>
                  <a:srgbClr val="FF0000"/>
                </a:solidFill>
              </a:rPr>
              <a:t>weight</a:t>
            </a:r>
            <a:r>
              <a:rPr lang="en-US" sz="24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78B1D2-8820-46BE-BB04-1345CE94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Dijkstra’s Algorithm Procedure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131F42-9BB5-46BA-B030-3FBFA39C9016}"/>
              </a:ext>
            </a:extLst>
          </p:cNvPr>
          <p:cNvSpPr/>
          <p:nvPr/>
        </p:nvSpPr>
        <p:spPr>
          <a:xfrm>
            <a:off x="4918229" y="4989250"/>
            <a:ext cx="506027" cy="48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0D3981-F85F-4B32-81AD-CC8425E80EAE}"/>
              </a:ext>
            </a:extLst>
          </p:cNvPr>
          <p:cNvSpPr/>
          <p:nvPr/>
        </p:nvSpPr>
        <p:spPr>
          <a:xfrm>
            <a:off x="6153707" y="4989250"/>
            <a:ext cx="506027" cy="48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32FF4B-D4E9-4854-A976-4147307294E4}"/>
              </a:ext>
            </a:extLst>
          </p:cNvPr>
          <p:cNvSpPr/>
          <p:nvPr/>
        </p:nvSpPr>
        <p:spPr>
          <a:xfrm>
            <a:off x="7265261" y="4500978"/>
            <a:ext cx="506027" cy="48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D4D386-E217-4126-9359-0231CF53DA3F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5424256" y="5233386"/>
            <a:ext cx="729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12B9B-F2B3-4789-A985-9738EDF0CCCF}"/>
              </a:ext>
            </a:extLst>
          </p:cNvPr>
          <p:cNvCxnSpPr>
            <a:stCxn id="7" idx="6"/>
            <a:endCxn id="8" idx="2"/>
          </p:cNvCxnSpPr>
          <p:nvPr/>
        </p:nvCxnSpPr>
        <p:spPr>
          <a:xfrm flipV="1">
            <a:off x="6659734" y="4745114"/>
            <a:ext cx="605527" cy="48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0A019BF-3BF6-4071-B5D2-2A2996C93E63}"/>
              </a:ext>
            </a:extLst>
          </p:cNvPr>
          <p:cNvSpPr txBox="1"/>
          <p:nvPr/>
        </p:nvSpPr>
        <p:spPr>
          <a:xfrm>
            <a:off x="6248664" y="547752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88F74-8AEB-44CA-AB49-49C5DE7E1891}"/>
              </a:ext>
            </a:extLst>
          </p:cNvPr>
          <p:cNvSpPr txBox="1"/>
          <p:nvPr/>
        </p:nvSpPr>
        <p:spPr>
          <a:xfrm>
            <a:off x="7446431" y="493190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242C1-7681-42C4-B950-FA20CCD9BD13}"/>
              </a:ext>
            </a:extLst>
          </p:cNvPr>
          <p:cNvSpPr txBox="1"/>
          <p:nvPr/>
        </p:nvSpPr>
        <p:spPr>
          <a:xfrm>
            <a:off x="6722147" y="4619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80CF5F-A5B0-4F08-92E4-EF301C0C656B}"/>
              </a:ext>
            </a:extLst>
          </p:cNvPr>
          <p:cNvSpPr txBox="1"/>
          <p:nvPr/>
        </p:nvSpPr>
        <p:spPr>
          <a:xfrm>
            <a:off x="7446431" y="593226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W(</a:t>
            </a:r>
            <a:r>
              <a:rPr lang="en-US" dirty="0" err="1"/>
              <a:t>u,v</a:t>
            </a:r>
            <a:r>
              <a:rPr lang="en-US" dirty="0"/>
              <a:t>)=6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C8E5C-7684-4584-9BDE-F3CD8AB236BB}"/>
              </a:ext>
            </a:extLst>
          </p:cNvPr>
          <p:cNvSpPr txBox="1"/>
          <p:nvPr/>
        </p:nvSpPr>
        <p:spPr>
          <a:xfrm>
            <a:off x="5696615" y="48014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C7C899-3D5F-43A5-8D0A-6C88EC628AA3}"/>
              </a:ext>
            </a:extLst>
          </p:cNvPr>
          <p:cNvSpPr txBox="1"/>
          <p:nvPr/>
        </p:nvSpPr>
        <p:spPr>
          <a:xfrm>
            <a:off x="5869101" y="3963219"/>
            <a:ext cx="100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[v]=2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219B46-2964-40F2-8DFF-D7788058204D}"/>
              </a:ext>
            </a:extLst>
          </p:cNvPr>
          <p:cNvSpPr txBox="1"/>
          <p:nvPr/>
        </p:nvSpPr>
        <p:spPr>
          <a:xfrm>
            <a:off x="6222986" y="4619918"/>
            <a:ext cx="30168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7900E03B-8A71-4255-89F5-5538DB89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204" y="4134976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F339EF-35A6-4B23-817D-B2CD5B22517A}"/>
              </a:ext>
            </a:extLst>
          </p:cNvPr>
          <p:cNvSpPr txBox="1"/>
          <p:nvPr/>
        </p:nvSpPr>
        <p:spPr>
          <a:xfrm>
            <a:off x="9516862" y="4801457"/>
            <a:ext cx="241252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dist</a:t>
            </a:r>
            <a:r>
              <a:rPr lang="en-US" dirty="0"/>
              <a:t>[v] + w(</a:t>
            </a:r>
            <a:r>
              <a:rPr lang="en-US" dirty="0" err="1"/>
              <a:t>u,v</a:t>
            </a:r>
            <a:r>
              <a:rPr lang="en-US" dirty="0"/>
              <a:t>)&lt;=</a:t>
            </a:r>
            <a:r>
              <a:rPr lang="en-US" dirty="0" err="1"/>
              <a:t>dist</a:t>
            </a:r>
            <a:r>
              <a:rPr lang="en-US" dirty="0"/>
              <a:t>[u]</a:t>
            </a:r>
          </a:p>
          <a:p>
            <a:r>
              <a:rPr lang="en-US" dirty="0"/>
              <a:t>    2      + 6        &lt;= </a:t>
            </a:r>
          </a:p>
        </p:txBody>
      </p:sp>
      <p:sp>
        <p:nvSpPr>
          <p:cNvPr id="31" name="Text Box 42">
            <a:extLst>
              <a:ext uri="{FF2B5EF4-FFF2-40B4-BE49-F238E27FC236}">
                <a16:creationId xmlns:a16="http://schemas.microsoft.com/office/drawing/2014/main" id="{9D4794F6-0944-4F03-8920-90201AE7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8650" y="5078456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926ABEA2-3A03-45B2-B7A6-FF0EF31FFF5D}"/>
              </a:ext>
            </a:extLst>
          </p:cNvPr>
          <p:cNvSpPr/>
          <p:nvPr/>
        </p:nvSpPr>
        <p:spPr>
          <a:xfrm rot="3394685">
            <a:off x="6916391" y="5229506"/>
            <a:ext cx="697739" cy="114565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00640CA-F686-409A-AFDD-B6B3C9267534}"/>
              </a:ext>
            </a:extLst>
          </p:cNvPr>
          <p:cNvCxnSpPr/>
          <p:nvPr/>
        </p:nvCxnSpPr>
        <p:spPr>
          <a:xfrm>
            <a:off x="6248664" y="4332057"/>
            <a:ext cx="0" cy="225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206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E0D3-E6F5-45BB-AEA8-C9E9CAF3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773"/>
            <a:ext cx="10515600" cy="485419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err="1">
                <a:solidFill>
                  <a:srgbClr val="FF0000"/>
                </a:solidFill>
              </a:rPr>
              <a:t>dist</a:t>
            </a:r>
            <a:r>
              <a:rPr lang="en-US" sz="2400" dirty="0"/>
              <a:t>, an array of distances from the source node </a:t>
            </a:r>
            <a:r>
              <a:rPr lang="en-US" sz="2400" i="1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/>
              <a:t>to each node in the graph, initialized the following way: </a:t>
            </a:r>
            <a:r>
              <a:rPr lang="en-US" sz="2400" dirty="0" err="1">
                <a:solidFill>
                  <a:srgbClr val="FF0000"/>
                </a:solidFill>
              </a:rPr>
              <a:t>dist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) = 0</a:t>
            </a:r>
            <a:r>
              <a:rPr lang="en-US" sz="2400" dirty="0"/>
              <a:t>; and for all other nodes 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400" dirty="0"/>
              <a:t>, </a:t>
            </a:r>
            <a:r>
              <a:rPr lang="en-US" sz="2400" i="1" dirty="0" err="1">
                <a:solidFill>
                  <a:srgbClr val="FF0000"/>
                </a:solidFill>
              </a:rPr>
              <a:t>dist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400" dirty="0">
                <a:solidFill>
                  <a:srgbClr val="FF0000"/>
                </a:solidFill>
              </a:rPr>
              <a:t>) = ∞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This is done at the beginning because as the algorithm proceeds, the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i="1" dirty="0" err="1">
                <a:solidFill>
                  <a:srgbClr val="FF0000"/>
                </a:solidFill>
              </a:rPr>
              <a:t>dist</a:t>
            </a:r>
            <a:r>
              <a:rPr lang="en-US" sz="2400" dirty="0"/>
              <a:t> from the </a:t>
            </a:r>
            <a:r>
              <a:rPr lang="en-US" sz="2400" dirty="0">
                <a:solidFill>
                  <a:srgbClr val="FF0000"/>
                </a:solidFill>
              </a:rPr>
              <a:t>source to each node</a:t>
            </a:r>
            <a:r>
              <a:rPr lang="en-US" sz="2400" dirty="0"/>
              <a:t> 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400" dirty="0"/>
              <a:t> in the graph will be </a:t>
            </a:r>
            <a:r>
              <a:rPr lang="en-US" sz="2400" dirty="0">
                <a:solidFill>
                  <a:srgbClr val="FF0000"/>
                </a:solidFill>
              </a:rPr>
              <a:t>recalculated </a:t>
            </a:r>
            <a:r>
              <a:rPr lang="en-US" sz="2400" dirty="0"/>
              <a:t>and finalized when the </a:t>
            </a:r>
            <a:r>
              <a:rPr lang="en-US" sz="2400" dirty="0">
                <a:solidFill>
                  <a:srgbClr val="FF0000"/>
                </a:solidFill>
              </a:rPr>
              <a:t>shortest </a:t>
            </a:r>
            <a:r>
              <a:rPr lang="en-US" sz="2400" dirty="0"/>
              <a:t>distance to 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/>
              <a:t>is found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i="1" dirty="0"/>
              <a:t>Q</a:t>
            </a:r>
            <a:r>
              <a:rPr lang="en-US" sz="2400" dirty="0"/>
              <a:t>, a </a:t>
            </a:r>
            <a:r>
              <a:rPr lang="en-US" sz="2400" dirty="0">
                <a:solidFill>
                  <a:srgbClr val="FF0000"/>
                </a:solidFill>
              </a:rPr>
              <a:t>queue </a:t>
            </a:r>
            <a:r>
              <a:rPr lang="en-US" sz="2400" dirty="0"/>
              <a:t>of all nodes in the graph. At the end of the algorithm's progress, </a:t>
            </a:r>
            <a:r>
              <a:rPr lang="en-US" sz="2400" i="1" dirty="0"/>
              <a:t>Q</a:t>
            </a:r>
            <a:r>
              <a:rPr lang="en-US" sz="2400" dirty="0"/>
              <a:t> will be empty.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i="1" dirty="0"/>
              <a:t>S</a:t>
            </a:r>
            <a:r>
              <a:rPr lang="en-US" sz="2400" dirty="0"/>
              <a:t>, an </a:t>
            </a:r>
            <a:r>
              <a:rPr lang="en-US" sz="2400" dirty="0">
                <a:solidFill>
                  <a:srgbClr val="FF0000"/>
                </a:solidFill>
              </a:rPr>
              <a:t>empty set</a:t>
            </a:r>
            <a:r>
              <a:rPr lang="en-US" sz="2400" dirty="0"/>
              <a:t>, to indicate which nodes the algorithm has visited. At the end of the algorithm's run, </a:t>
            </a:r>
            <a:r>
              <a:rPr lang="en-US" sz="2400" i="1" dirty="0"/>
              <a:t>S</a:t>
            </a:r>
            <a:r>
              <a:rPr lang="en-US" sz="2400" dirty="0"/>
              <a:t> will contain all the nodes of the graph.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E1D7D3-2851-40E7-B89D-504265FB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Dijkstra’s Algorithm Procedure</a:t>
            </a:r>
          </a:p>
        </p:txBody>
      </p:sp>
    </p:spTree>
    <p:extLst>
      <p:ext uri="{BB962C8B-B14F-4D97-AF65-F5344CB8AC3E}">
        <p14:creationId xmlns:p14="http://schemas.microsoft.com/office/powerpoint/2010/main" val="3433400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D374DC-714A-43B4-BDE2-CB7610421E57}"/>
              </a:ext>
            </a:extLst>
          </p:cNvPr>
          <p:cNvSpPr/>
          <p:nvPr/>
        </p:nvSpPr>
        <p:spPr>
          <a:xfrm>
            <a:off x="1500326" y="3506680"/>
            <a:ext cx="8957569" cy="6214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A3AF6-6C67-4D89-8664-D9D58054D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1"/>
            <a:ext cx="10515600" cy="4960722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While </a:t>
            </a:r>
            <a:r>
              <a:rPr lang="en-US" sz="2200" i="1" dirty="0">
                <a:solidFill>
                  <a:srgbClr val="FF0000"/>
                </a:solidFill>
              </a:rPr>
              <a:t>Q</a:t>
            </a:r>
            <a:r>
              <a:rPr lang="en-US" sz="2200" dirty="0">
                <a:solidFill>
                  <a:srgbClr val="FF0000"/>
                </a:solidFill>
              </a:rPr>
              <a:t> is not empty</a:t>
            </a:r>
            <a:r>
              <a:rPr lang="en-US" sz="2200" dirty="0"/>
              <a:t>, pop the </a:t>
            </a:r>
            <a:r>
              <a:rPr lang="en-US" sz="2200" dirty="0">
                <a:solidFill>
                  <a:srgbClr val="FF0000"/>
                </a:solidFill>
              </a:rPr>
              <a:t>node </a:t>
            </a:r>
            <a:r>
              <a:rPr lang="en-US" sz="2200" i="1" dirty="0">
                <a:solidFill>
                  <a:srgbClr val="FF0000"/>
                </a:solidFill>
              </a:rPr>
              <a:t>v</a:t>
            </a:r>
            <a:r>
              <a:rPr lang="en-US" sz="2200" dirty="0"/>
              <a:t>, that is not already in </a:t>
            </a: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dirty="0"/>
              <a:t>, from </a:t>
            </a:r>
            <a:r>
              <a:rPr lang="en-US" sz="2200" i="1" dirty="0">
                <a:solidFill>
                  <a:srgbClr val="FF0000"/>
                </a:solidFill>
              </a:rPr>
              <a:t>Q</a:t>
            </a:r>
            <a:r>
              <a:rPr lang="en-US" sz="2200" dirty="0">
                <a:solidFill>
                  <a:srgbClr val="FF0000"/>
                </a:solidFill>
              </a:rPr>
              <a:t> </a:t>
            </a:r>
            <a:r>
              <a:rPr lang="en-US" sz="2200" dirty="0"/>
              <a:t>with the smallest </a:t>
            </a:r>
            <a:r>
              <a:rPr lang="en-US" sz="2200" i="1" dirty="0" err="1">
                <a:solidFill>
                  <a:srgbClr val="FF0000"/>
                </a:solidFill>
              </a:rPr>
              <a:t>dist</a:t>
            </a:r>
            <a:r>
              <a:rPr lang="en-US" sz="2200" dirty="0">
                <a:solidFill>
                  <a:srgbClr val="FF0000"/>
                </a:solidFill>
              </a:rPr>
              <a:t> (</a:t>
            </a:r>
            <a:r>
              <a:rPr lang="en-US" sz="2200" i="1" dirty="0">
                <a:solidFill>
                  <a:srgbClr val="FF0000"/>
                </a:solidFill>
              </a:rPr>
              <a:t>v</a:t>
            </a:r>
            <a:r>
              <a:rPr lang="en-US" sz="2200" dirty="0">
                <a:solidFill>
                  <a:srgbClr val="FF0000"/>
                </a:solidFill>
              </a:rPr>
              <a:t>). </a:t>
            </a:r>
          </a:p>
          <a:p>
            <a:r>
              <a:rPr lang="en-US" sz="2200" dirty="0"/>
              <a:t>In the first run, </a:t>
            </a:r>
            <a:r>
              <a:rPr lang="en-US" sz="2200" dirty="0">
                <a:solidFill>
                  <a:srgbClr val="FF0000"/>
                </a:solidFill>
              </a:rPr>
              <a:t>source node </a:t>
            </a: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dirty="0"/>
              <a:t> will be chosen because </a:t>
            </a:r>
            <a:r>
              <a:rPr lang="en-US" sz="2200" i="1" dirty="0" err="1">
                <a:solidFill>
                  <a:srgbClr val="FF0000"/>
                </a:solidFill>
              </a:rPr>
              <a:t>dist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dirty="0">
                <a:solidFill>
                  <a:srgbClr val="FF0000"/>
                </a:solidFill>
              </a:rPr>
              <a:t>) </a:t>
            </a:r>
            <a:r>
              <a:rPr lang="en-US" sz="2200" dirty="0"/>
              <a:t>was </a:t>
            </a:r>
            <a:r>
              <a:rPr lang="en-US" sz="2200" dirty="0">
                <a:solidFill>
                  <a:srgbClr val="FF0000"/>
                </a:solidFill>
              </a:rPr>
              <a:t>initialized to 0</a:t>
            </a:r>
            <a:r>
              <a:rPr lang="en-US" sz="2200" dirty="0"/>
              <a:t>. </a:t>
            </a:r>
          </a:p>
          <a:p>
            <a:r>
              <a:rPr lang="en-US" sz="2200" dirty="0"/>
              <a:t>In the next run, the next node with the </a:t>
            </a:r>
            <a:r>
              <a:rPr lang="en-US" sz="2200" dirty="0">
                <a:solidFill>
                  <a:srgbClr val="FF0000"/>
                </a:solidFill>
              </a:rPr>
              <a:t>smallest </a:t>
            </a:r>
            <a:r>
              <a:rPr lang="en-US" sz="2200" i="1" dirty="0" err="1">
                <a:solidFill>
                  <a:srgbClr val="FF0000"/>
                </a:solidFill>
              </a:rPr>
              <a:t>dist</a:t>
            </a:r>
            <a:r>
              <a:rPr lang="en-US" sz="2200" dirty="0">
                <a:solidFill>
                  <a:srgbClr val="FF0000"/>
                </a:solidFill>
              </a:rPr>
              <a:t> value </a:t>
            </a:r>
            <a:r>
              <a:rPr lang="en-US" sz="2200" dirty="0"/>
              <a:t>is chosen.</a:t>
            </a:r>
          </a:p>
          <a:p>
            <a:r>
              <a:rPr lang="en-US" sz="2200" dirty="0"/>
              <a:t>Add node</a:t>
            </a:r>
            <a:r>
              <a:rPr lang="en-US" sz="2200" dirty="0">
                <a:solidFill>
                  <a:srgbClr val="FF0000"/>
                </a:solidFill>
              </a:rPr>
              <a:t> </a:t>
            </a:r>
            <a:r>
              <a:rPr lang="en-US" sz="2200" i="1" dirty="0">
                <a:solidFill>
                  <a:srgbClr val="FF0000"/>
                </a:solidFill>
              </a:rPr>
              <a:t>v</a:t>
            </a:r>
            <a:r>
              <a:rPr lang="en-US" sz="2200" dirty="0"/>
              <a:t> to </a:t>
            </a: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dirty="0"/>
              <a:t>, to indicate that </a:t>
            </a:r>
            <a:r>
              <a:rPr lang="en-US" sz="2200" i="1" dirty="0">
                <a:solidFill>
                  <a:srgbClr val="FF0000"/>
                </a:solidFill>
              </a:rPr>
              <a:t>v</a:t>
            </a:r>
            <a:r>
              <a:rPr lang="en-US" sz="2200" dirty="0">
                <a:solidFill>
                  <a:srgbClr val="FF0000"/>
                </a:solidFill>
              </a:rPr>
              <a:t> </a:t>
            </a:r>
            <a:r>
              <a:rPr lang="en-US" sz="2200" dirty="0"/>
              <a:t>has been </a:t>
            </a:r>
            <a:r>
              <a:rPr lang="en-US" sz="2200" dirty="0">
                <a:solidFill>
                  <a:srgbClr val="FF0000"/>
                </a:solidFill>
              </a:rPr>
              <a:t>visited</a:t>
            </a:r>
          </a:p>
          <a:p>
            <a:r>
              <a:rPr lang="en-US" sz="2200" dirty="0"/>
              <a:t>Update </a:t>
            </a:r>
            <a:r>
              <a:rPr lang="en-US" sz="2200" i="1" dirty="0" err="1">
                <a:solidFill>
                  <a:srgbClr val="FF0000"/>
                </a:solidFill>
              </a:rPr>
              <a:t>dist</a:t>
            </a:r>
            <a:r>
              <a:rPr lang="en-US" sz="2200" dirty="0">
                <a:solidFill>
                  <a:srgbClr val="FF0000"/>
                </a:solidFill>
              </a:rPr>
              <a:t> values </a:t>
            </a:r>
            <a:r>
              <a:rPr lang="en-US" sz="2200" dirty="0"/>
              <a:t>of </a:t>
            </a:r>
            <a:r>
              <a:rPr lang="en-US" sz="2200" dirty="0">
                <a:solidFill>
                  <a:srgbClr val="FF0000"/>
                </a:solidFill>
              </a:rPr>
              <a:t>adjacent </a:t>
            </a:r>
            <a:r>
              <a:rPr lang="en-US" sz="2200" dirty="0"/>
              <a:t>nodes of the current node </a:t>
            </a:r>
            <a:r>
              <a:rPr lang="en-US" sz="2200" i="1" dirty="0">
                <a:solidFill>
                  <a:srgbClr val="FF0000"/>
                </a:solidFill>
              </a:rPr>
              <a:t>v</a:t>
            </a:r>
            <a:r>
              <a:rPr lang="en-US" sz="2200" dirty="0">
                <a:solidFill>
                  <a:srgbClr val="FF0000"/>
                </a:solidFill>
              </a:rPr>
              <a:t> </a:t>
            </a:r>
            <a:r>
              <a:rPr lang="en-US" sz="2200" dirty="0"/>
              <a:t>as follows: </a:t>
            </a:r>
          </a:p>
          <a:p>
            <a:pPr lvl="1"/>
            <a:r>
              <a:rPr lang="en-US" sz="2200" dirty="0"/>
              <a:t>for each new adjacent </a:t>
            </a:r>
            <a:r>
              <a:rPr lang="en-US" sz="2200" dirty="0">
                <a:solidFill>
                  <a:srgbClr val="FF0000"/>
                </a:solidFill>
              </a:rPr>
              <a:t>node </a:t>
            </a:r>
            <a:r>
              <a:rPr lang="en-US" sz="2200" i="1" dirty="0">
                <a:solidFill>
                  <a:srgbClr val="FF0000"/>
                </a:solidFill>
              </a:rPr>
              <a:t>u</a:t>
            </a:r>
            <a:r>
              <a:rPr lang="en-US" sz="2200" dirty="0"/>
              <a:t>,</a:t>
            </a:r>
          </a:p>
          <a:p>
            <a:pPr lvl="1"/>
            <a:r>
              <a:rPr lang="en-US" sz="2200" dirty="0"/>
              <a:t>if </a:t>
            </a:r>
            <a:r>
              <a:rPr lang="en-US" sz="2200" i="1" dirty="0" err="1">
                <a:solidFill>
                  <a:srgbClr val="FF0000"/>
                </a:solidFill>
              </a:rPr>
              <a:t>dist</a:t>
            </a:r>
            <a:r>
              <a:rPr lang="en-US" sz="2200" dirty="0">
                <a:solidFill>
                  <a:srgbClr val="FF0000"/>
                </a:solidFill>
              </a:rPr>
              <a:t> (</a:t>
            </a:r>
            <a:r>
              <a:rPr lang="en-US" sz="2200" i="1" dirty="0">
                <a:solidFill>
                  <a:srgbClr val="FF0000"/>
                </a:solidFill>
              </a:rPr>
              <a:t>v</a:t>
            </a:r>
            <a:r>
              <a:rPr lang="en-US" sz="2200" dirty="0">
                <a:solidFill>
                  <a:srgbClr val="FF0000"/>
                </a:solidFill>
              </a:rPr>
              <a:t>) + </a:t>
            </a:r>
            <a:r>
              <a:rPr lang="en-US" sz="2200" i="1" dirty="0">
                <a:solidFill>
                  <a:srgbClr val="FF0000"/>
                </a:solidFill>
              </a:rPr>
              <a:t>weight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i="1" dirty="0" err="1">
                <a:solidFill>
                  <a:srgbClr val="FF0000"/>
                </a:solidFill>
              </a:rPr>
              <a:t>u</a:t>
            </a:r>
            <a:r>
              <a:rPr lang="en-US" sz="2200" dirty="0" err="1">
                <a:solidFill>
                  <a:srgbClr val="FF0000"/>
                </a:solidFill>
              </a:rPr>
              <a:t>,</a:t>
            </a:r>
            <a:r>
              <a:rPr lang="en-US" sz="2200" i="1" dirty="0" err="1">
                <a:solidFill>
                  <a:srgbClr val="FF0000"/>
                </a:solidFill>
              </a:rPr>
              <a:t>v</a:t>
            </a:r>
            <a:r>
              <a:rPr lang="en-US" sz="2200" dirty="0">
                <a:solidFill>
                  <a:srgbClr val="FF0000"/>
                </a:solidFill>
              </a:rPr>
              <a:t>) &lt; </a:t>
            </a:r>
            <a:r>
              <a:rPr lang="en-US" sz="2200" i="1" dirty="0" err="1">
                <a:solidFill>
                  <a:srgbClr val="FF0000"/>
                </a:solidFill>
              </a:rPr>
              <a:t>dist</a:t>
            </a:r>
            <a:r>
              <a:rPr lang="en-US" sz="2200" dirty="0">
                <a:solidFill>
                  <a:srgbClr val="FF0000"/>
                </a:solidFill>
              </a:rPr>
              <a:t> (</a:t>
            </a:r>
            <a:r>
              <a:rPr lang="en-US" sz="2200" i="1" dirty="0">
                <a:solidFill>
                  <a:srgbClr val="FF0000"/>
                </a:solidFill>
              </a:rPr>
              <a:t>u</a:t>
            </a:r>
            <a:r>
              <a:rPr lang="en-US" sz="2200" dirty="0">
                <a:solidFill>
                  <a:srgbClr val="FF0000"/>
                </a:solidFill>
              </a:rPr>
              <a:t>), </a:t>
            </a:r>
            <a:r>
              <a:rPr lang="en-US" sz="2200" dirty="0"/>
              <a:t>there is a new minimal distance found for </a:t>
            </a:r>
            <a:r>
              <a:rPr lang="en-US" sz="2200" i="1" dirty="0">
                <a:solidFill>
                  <a:srgbClr val="FF0000"/>
                </a:solidFill>
              </a:rPr>
              <a:t>u</a:t>
            </a:r>
            <a:r>
              <a:rPr lang="en-US" sz="2200" dirty="0"/>
              <a:t>, so update </a:t>
            </a:r>
            <a:r>
              <a:rPr lang="en-US" sz="2200" i="1" dirty="0" err="1">
                <a:solidFill>
                  <a:srgbClr val="FF0000"/>
                </a:solidFill>
              </a:rPr>
              <a:t>dist</a:t>
            </a:r>
            <a:r>
              <a:rPr lang="en-US" sz="2200" dirty="0">
                <a:solidFill>
                  <a:srgbClr val="FF0000"/>
                </a:solidFill>
              </a:rPr>
              <a:t> (</a:t>
            </a:r>
            <a:r>
              <a:rPr lang="en-US" sz="2200" i="1" dirty="0">
                <a:solidFill>
                  <a:srgbClr val="FF0000"/>
                </a:solidFill>
              </a:rPr>
              <a:t>u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r>
              <a:rPr lang="en-US" sz="2200" dirty="0"/>
              <a:t> to the new minimal distance value =&gt; </a:t>
            </a:r>
            <a:r>
              <a:rPr lang="en-US" sz="2200" i="1" dirty="0" err="1">
                <a:solidFill>
                  <a:srgbClr val="FF0000"/>
                </a:solidFill>
              </a:rPr>
              <a:t>dist</a:t>
            </a:r>
            <a:r>
              <a:rPr lang="en-US" sz="2200" dirty="0">
                <a:solidFill>
                  <a:srgbClr val="FF0000"/>
                </a:solidFill>
              </a:rPr>
              <a:t> (</a:t>
            </a:r>
            <a:r>
              <a:rPr lang="en-US" sz="2200" i="1" dirty="0">
                <a:solidFill>
                  <a:srgbClr val="FF0000"/>
                </a:solidFill>
              </a:rPr>
              <a:t>u</a:t>
            </a:r>
            <a:r>
              <a:rPr lang="en-US" sz="2200" dirty="0">
                <a:solidFill>
                  <a:srgbClr val="FF0000"/>
                </a:solidFill>
              </a:rPr>
              <a:t>)= </a:t>
            </a:r>
            <a:r>
              <a:rPr lang="en-US" sz="2200" i="1" dirty="0" err="1">
                <a:solidFill>
                  <a:srgbClr val="FF0000"/>
                </a:solidFill>
              </a:rPr>
              <a:t>dist</a:t>
            </a:r>
            <a:r>
              <a:rPr lang="en-US" sz="2200" dirty="0">
                <a:solidFill>
                  <a:srgbClr val="FF0000"/>
                </a:solidFill>
              </a:rPr>
              <a:t> (</a:t>
            </a:r>
            <a:r>
              <a:rPr lang="en-US" sz="2200" i="1" dirty="0">
                <a:solidFill>
                  <a:srgbClr val="FF0000"/>
                </a:solidFill>
              </a:rPr>
              <a:t>v</a:t>
            </a:r>
            <a:r>
              <a:rPr lang="en-US" sz="2200" dirty="0">
                <a:solidFill>
                  <a:srgbClr val="FF0000"/>
                </a:solidFill>
              </a:rPr>
              <a:t>) + </a:t>
            </a:r>
            <a:r>
              <a:rPr lang="en-US" sz="2200" i="1" dirty="0">
                <a:solidFill>
                  <a:srgbClr val="FF0000"/>
                </a:solidFill>
              </a:rPr>
              <a:t>weight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i="1" dirty="0" err="1">
                <a:solidFill>
                  <a:srgbClr val="FF0000"/>
                </a:solidFill>
              </a:rPr>
              <a:t>u</a:t>
            </a:r>
            <a:r>
              <a:rPr lang="en-US" sz="2200" dirty="0" err="1">
                <a:solidFill>
                  <a:srgbClr val="FF0000"/>
                </a:solidFill>
              </a:rPr>
              <a:t>,</a:t>
            </a:r>
            <a:r>
              <a:rPr lang="en-US" sz="2200" i="1" dirty="0" err="1">
                <a:solidFill>
                  <a:srgbClr val="FF0000"/>
                </a:solidFill>
              </a:rPr>
              <a:t>v</a:t>
            </a:r>
            <a:r>
              <a:rPr lang="en-US" sz="2200" dirty="0">
                <a:solidFill>
                  <a:srgbClr val="FF0000"/>
                </a:solidFill>
              </a:rPr>
              <a:t>) </a:t>
            </a:r>
            <a:endParaRPr lang="en-US" sz="2200" dirty="0"/>
          </a:p>
          <a:p>
            <a:pPr lvl="1"/>
            <a:r>
              <a:rPr lang="en-US" sz="2200" dirty="0"/>
              <a:t>otherwise, no updates are made to</a:t>
            </a:r>
            <a:r>
              <a:rPr lang="en-US" sz="2200" dirty="0">
                <a:solidFill>
                  <a:srgbClr val="FF0000"/>
                </a:solidFill>
              </a:rPr>
              <a:t> </a:t>
            </a:r>
            <a:r>
              <a:rPr lang="en-US" sz="2200" i="1" dirty="0" err="1">
                <a:solidFill>
                  <a:srgbClr val="FF0000"/>
                </a:solidFill>
              </a:rPr>
              <a:t>dist</a:t>
            </a:r>
            <a:r>
              <a:rPr lang="en-US" sz="2200" dirty="0">
                <a:solidFill>
                  <a:srgbClr val="FF0000"/>
                </a:solidFill>
              </a:rPr>
              <a:t> (</a:t>
            </a:r>
            <a:r>
              <a:rPr lang="en-US" sz="2200" i="1" dirty="0">
                <a:solidFill>
                  <a:srgbClr val="FF0000"/>
                </a:solidFill>
              </a:rPr>
              <a:t>u</a:t>
            </a:r>
            <a:r>
              <a:rPr lang="en-US" sz="2200" dirty="0">
                <a:solidFill>
                  <a:srgbClr val="FF0000"/>
                </a:solidFill>
              </a:rPr>
              <a:t>).</a:t>
            </a:r>
          </a:p>
          <a:p>
            <a:pPr marL="457200" lvl="1" indent="0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/>
              <a:t>The algorithm has visited all nodes in the graph and found the smallest distance to each node. </a:t>
            </a:r>
            <a:r>
              <a:rPr lang="en-US" sz="2200" i="1" dirty="0" err="1">
                <a:solidFill>
                  <a:srgbClr val="FF0000"/>
                </a:solidFill>
              </a:rPr>
              <a:t>dist</a:t>
            </a:r>
            <a:r>
              <a:rPr lang="en-US" sz="2200" dirty="0"/>
              <a:t> now contains the shortest path tree from </a:t>
            </a:r>
            <a:r>
              <a:rPr lang="en-US" sz="2200" dirty="0">
                <a:solidFill>
                  <a:srgbClr val="FF0000"/>
                </a:solidFill>
              </a:rPr>
              <a:t>source </a:t>
            </a:r>
            <a:r>
              <a:rPr lang="en-US" sz="2200" i="1" dirty="0">
                <a:solidFill>
                  <a:srgbClr val="FF0000"/>
                </a:solidFill>
              </a:rPr>
              <a:t>s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Note: The weight of an </a:t>
            </a:r>
            <a:r>
              <a:rPr lang="en-US" sz="2200" dirty="0">
                <a:solidFill>
                  <a:srgbClr val="FF0000"/>
                </a:solidFill>
              </a:rPr>
              <a:t>edge (</a:t>
            </a:r>
            <a:r>
              <a:rPr lang="en-US" sz="2200" i="1" dirty="0" err="1">
                <a:solidFill>
                  <a:srgbClr val="FF0000"/>
                </a:solidFill>
              </a:rPr>
              <a:t>u</a:t>
            </a:r>
            <a:r>
              <a:rPr lang="en-US" sz="2200" dirty="0" err="1">
                <a:solidFill>
                  <a:srgbClr val="FF0000"/>
                </a:solidFill>
              </a:rPr>
              <a:t>,</a:t>
            </a:r>
            <a:r>
              <a:rPr lang="en-US" sz="2200" i="1" dirty="0" err="1">
                <a:solidFill>
                  <a:srgbClr val="FF0000"/>
                </a:solidFill>
              </a:rPr>
              <a:t>v</a:t>
            </a:r>
            <a:r>
              <a:rPr lang="en-US" sz="2200" dirty="0">
                <a:solidFill>
                  <a:srgbClr val="FF0000"/>
                </a:solidFill>
              </a:rPr>
              <a:t>) </a:t>
            </a:r>
            <a:r>
              <a:rPr lang="en-US" sz="2200" dirty="0"/>
              <a:t>is taken from the value associated with 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i="1" dirty="0" err="1">
                <a:solidFill>
                  <a:srgbClr val="FF0000"/>
                </a:solidFill>
              </a:rPr>
              <a:t>u</a:t>
            </a:r>
            <a:r>
              <a:rPr lang="en-US" sz="2200" dirty="0" err="1">
                <a:solidFill>
                  <a:srgbClr val="FF0000"/>
                </a:solidFill>
              </a:rPr>
              <a:t>,</a:t>
            </a:r>
            <a:r>
              <a:rPr lang="en-US" sz="2200" i="1" dirty="0" err="1">
                <a:solidFill>
                  <a:srgbClr val="FF0000"/>
                </a:solidFill>
              </a:rPr>
              <a:t>v</a:t>
            </a:r>
            <a:r>
              <a:rPr lang="en-US" sz="2200" dirty="0">
                <a:solidFill>
                  <a:srgbClr val="FF0000"/>
                </a:solidFill>
              </a:rPr>
              <a:t>) </a:t>
            </a:r>
            <a:r>
              <a:rPr lang="en-US" sz="2200" dirty="0"/>
              <a:t>on the graph.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45739B-7B01-4968-8C5A-CB9DDC15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Dijkstra’s Algorithm Procedure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F22A9-3C55-4535-A11F-1E81BD52C3A2}"/>
              </a:ext>
            </a:extLst>
          </p:cNvPr>
          <p:cNvSpPr txBox="1"/>
          <p:nvPr/>
        </p:nvSpPr>
        <p:spPr>
          <a:xfrm>
            <a:off x="10194124" y="2352583"/>
            <a:ext cx="115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5D6256-A0E5-46EC-9F98-6383E0644C39}"/>
              </a:ext>
            </a:extLst>
          </p:cNvPr>
          <p:cNvCxnSpPr/>
          <p:nvPr/>
        </p:nvCxnSpPr>
        <p:spPr>
          <a:xfrm flipH="1">
            <a:off x="10235953" y="2752078"/>
            <a:ext cx="470517" cy="59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58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94C4-EDC6-4E0B-8F7F-E7677D96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542" y="365125"/>
            <a:ext cx="5641257" cy="1325563"/>
          </a:xfrm>
        </p:spPr>
        <p:txBody>
          <a:bodyPr/>
          <a:lstStyle/>
          <a:p>
            <a:r>
              <a:rPr lang="en-US" b="1" dirty="0"/>
              <a:t>Home Assignment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B5E99-44D6-405C-BBC4-6F2ECC719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12" y="0"/>
            <a:ext cx="3700593" cy="251177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B584A8-BEE1-42A8-9902-AFA30C7BC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8746"/>
              </p:ext>
            </p:extLst>
          </p:nvPr>
        </p:nvGraphicFramePr>
        <p:xfrm>
          <a:off x="7341833" y="2077412"/>
          <a:ext cx="428674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87">
                  <a:extLst>
                    <a:ext uri="{9D8B030D-6E8A-4147-A177-3AD203B41FA5}">
                      <a16:colId xmlns:a16="http://schemas.microsoft.com/office/drawing/2014/main" val="3897365881"/>
                    </a:ext>
                  </a:extLst>
                </a:gridCol>
                <a:gridCol w="1071687">
                  <a:extLst>
                    <a:ext uri="{9D8B030D-6E8A-4147-A177-3AD203B41FA5}">
                      <a16:colId xmlns:a16="http://schemas.microsoft.com/office/drawing/2014/main" val="803201520"/>
                    </a:ext>
                  </a:extLst>
                </a:gridCol>
                <a:gridCol w="1071687">
                  <a:extLst>
                    <a:ext uri="{9D8B030D-6E8A-4147-A177-3AD203B41FA5}">
                      <a16:colId xmlns:a16="http://schemas.microsoft.com/office/drawing/2014/main" val="649863526"/>
                    </a:ext>
                  </a:extLst>
                </a:gridCol>
                <a:gridCol w="1071687">
                  <a:extLst>
                    <a:ext uri="{9D8B030D-6E8A-4147-A177-3AD203B41FA5}">
                      <a16:colId xmlns:a16="http://schemas.microsoft.com/office/drawing/2014/main" val="2951730088"/>
                    </a:ext>
                  </a:extLst>
                </a:gridCol>
              </a:tblGrid>
              <a:tr h="323358">
                <a:tc>
                  <a:txBody>
                    <a:bodyPr/>
                    <a:lstStyle/>
                    <a:p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from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Previous vertex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542281"/>
                  </a:ext>
                </a:extLst>
              </a:tr>
              <a:tr h="3233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7588"/>
                  </a:ext>
                </a:extLst>
              </a:tr>
              <a:tr h="3233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24260"/>
                  </a:ext>
                </a:extLst>
              </a:tr>
              <a:tr h="3233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41294"/>
                  </a:ext>
                </a:extLst>
              </a:tr>
              <a:tr h="3233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193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09C602-E83B-48F8-B100-64B9B1CA4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2" t="8050" b="3455"/>
          <a:stretch/>
        </p:blipFill>
        <p:spPr>
          <a:xfrm>
            <a:off x="1201444" y="2482347"/>
            <a:ext cx="5402160" cy="24173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92ED4F-880E-4C8E-BC55-1814BC7ACE4E}"/>
              </a:ext>
            </a:extLst>
          </p:cNvPr>
          <p:cNvSpPr/>
          <p:nvPr/>
        </p:nvSpPr>
        <p:spPr>
          <a:xfrm>
            <a:off x="1173429" y="5379575"/>
            <a:ext cx="10427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Question 2 Please find out how to address negative weights in graph for Dijkstra Algorithm.</a:t>
            </a:r>
          </a:p>
          <a:p>
            <a:r>
              <a:rPr lang="en-US" dirty="0">
                <a:solidFill>
                  <a:srgbClr val="FF0000"/>
                </a:solidFill>
              </a:rPr>
              <a:t>Question 3: What is relaxation?</a:t>
            </a:r>
          </a:p>
          <a:p>
            <a:r>
              <a:rPr lang="en-US" dirty="0">
                <a:solidFill>
                  <a:srgbClr val="FF0000"/>
                </a:solidFill>
              </a:rPr>
              <a:t>Question 4: How priority queue could be used?</a:t>
            </a:r>
          </a:p>
        </p:txBody>
      </p:sp>
    </p:spTree>
    <p:extLst>
      <p:ext uri="{BB962C8B-B14F-4D97-AF65-F5344CB8AC3E}">
        <p14:creationId xmlns:p14="http://schemas.microsoft.com/office/powerpoint/2010/main" val="381922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3A4F-404A-4E01-9F99-BC2F0940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92BCB-0458-44F4-83E2-AD2F5DFD0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2485747"/>
          </a:xfrm>
        </p:spPr>
        <p:txBody>
          <a:bodyPr>
            <a:noAutofit/>
          </a:bodyPr>
          <a:lstStyle/>
          <a:p>
            <a:r>
              <a:rPr lang="en-US" sz="2400" dirty="0"/>
              <a:t>Dijkstra’s algorithm, published in 1959</a:t>
            </a:r>
          </a:p>
          <a:p>
            <a:r>
              <a:rPr lang="en-US" sz="2400" dirty="0"/>
              <a:t>Introduced by </a:t>
            </a:r>
            <a:r>
              <a:rPr lang="en-US" sz="2400" dirty="0" err="1"/>
              <a:t>Edsger</a:t>
            </a:r>
            <a:r>
              <a:rPr lang="en-US" sz="2400" dirty="0"/>
              <a:t> </a:t>
            </a:r>
            <a:r>
              <a:rPr lang="en-US" sz="2400" dirty="0" err="1"/>
              <a:t>Wybe</a:t>
            </a:r>
            <a:r>
              <a:rPr lang="en-US" sz="2400" dirty="0"/>
              <a:t> Dijkstra</a:t>
            </a:r>
          </a:p>
          <a:p>
            <a:r>
              <a:rPr lang="en-US" sz="2400" dirty="0"/>
              <a:t>Duct Computer Scientist from Netherlands</a:t>
            </a:r>
          </a:p>
          <a:p>
            <a:r>
              <a:rPr lang="en-US" sz="2400" dirty="0"/>
              <a:t> Received 1972 Turing Award, a most prestigious award in computer science.</a:t>
            </a:r>
          </a:p>
          <a:p>
            <a:r>
              <a:rPr lang="en-US" sz="2400" dirty="0"/>
              <a:t>Truly one of the “founders” of computer science; this is just one of his many contributions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BDB17-796B-44A4-A72A-F85F8AE9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31" y="3858189"/>
            <a:ext cx="7962066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1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94C4-EDC6-4E0B-8F7F-E7677D96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59" y="302981"/>
            <a:ext cx="5641257" cy="6558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72B42-43D3-45A2-97F3-04BC00473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15"/>
            <a:ext cx="10515600" cy="46322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Book introduction to Algorithms 3</a:t>
            </a:r>
            <a:r>
              <a:rPr lang="en-US" baseline="30000" dirty="0"/>
              <a:t>rd</a:t>
            </a:r>
            <a:r>
              <a:rPr lang="en-US" dirty="0"/>
              <a:t> edition Chapter 24, </a:t>
            </a:r>
          </a:p>
          <a:p>
            <a:r>
              <a:rPr lang="en-US" dirty="0"/>
              <a:t>https://math.mit.edu/~rothvoss/18.304.3PM/Presentations/1-Melissa.pdf</a:t>
            </a:r>
          </a:p>
          <a:p>
            <a:r>
              <a:rPr lang="en-US" dirty="0"/>
              <a:t>https://brilliant.org/wiki/dijkstras-short-path-finder/</a:t>
            </a:r>
          </a:p>
          <a:p>
            <a:r>
              <a:rPr lang="en-US" dirty="0"/>
              <a:t>http://www3.cs.stonybrook.edu/~skiena/combinatorica/animations/anim/dijkstra.gif</a:t>
            </a:r>
          </a:p>
          <a:p>
            <a:r>
              <a:rPr lang="en-US" dirty="0"/>
              <a:t>http://web.stanford.edu/class/archive/cs/cs161/cs161.1182/Lectures/Lecture11/CS161Lecture11.pdf</a:t>
            </a:r>
          </a:p>
          <a:p>
            <a:r>
              <a:rPr lang="en-US" dirty="0"/>
              <a:t>https://medium.com/basecs/finding-the-shortest-path-with-a-little-help-from-dijkstra-613149fbdc8e</a:t>
            </a:r>
          </a:p>
          <a:p>
            <a:r>
              <a:rPr lang="en-US" dirty="0"/>
              <a:t>https://ocw.mit.edu/courses/electrical-engineering-and-computer-science/6-006-introduction-to-algorithms-fall-2011/lecture-videos/lecture-16-dijkstra/</a:t>
            </a:r>
          </a:p>
          <a:p>
            <a:r>
              <a:rPr lang="en-US" dirty="0"/>
              <a:t>https://www.youtube.com/watch?v=pVfj6mxhdMw</a:t>
            </a:r>
          </a:p>
          <a:p>
            <a:r>
              <a:rPr lang="en-US" dirty="0"/>
              <a:t>https://www.youtube.com/watch?v=pVfj6mxhdMw</a:t>
            </a:r>
          </a:p>
          <a:p>
            <a:r>
              <a:rPr lang="en-US" dirty="0"/>
              <a:t>https://www.youtube.com/watch?v=lf-AtRWlDFc</a:t>
            </a:r>
          </a:p>
          <a:p>
            <a:r>
              <a:rPr lang="en-US" dirty="0"/>
              <a:t>https://www.youtube.com/watch?v=XB4MIexjvY0</a:t>
            </a:r>
          </a:p>
        </p:txBody>
      </p:sp>
    </p:spTree>
    <p:extLst>
      <p:ext uri="{BB962C8B-B14F-4D97-AF65-F5344CB8AC3E}">
        <p14:creationId xmlns:p14="http://schemas.microsoft.com/office/powerpoint/2010/main" val="112135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292B-1F0D-42F5-8992-23DC0E50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Dijkstra’s Algorithm – 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7F8F3-8F21-4D60-9F10-5E8BAD022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217"/>
            <a:ext cx="10515600" cy="4292745"/>
          </a:xfrm>
        </p:spPr>
        <p:txBody>
          <a:bodyPr/>
          <a:lstStyle/>
          <a:p>
            <a:r>
              <a:rPr lang="en-US" dirty="0"/>
              <a:t>Shortest Path First (SPF) Algorithm</a:t>
            </a:r>
          </a:p>
          <a:p>
            <a:r>
              <a:rPr lang="en-US" dirty="0"/>
              <a:t>Dijkstra Algorithm works for directed and non directed graph.</a:t>
            </a:r>
          </a:p>
          <a:p>
            <a:r>
              <a:rPr lang="en-US" dirty="0"/>
              <a:t>All edges must have non negative value</a:t>
            </a:r>
          </a:p>
          <a:p>
            <a:r>
              <a:rPr lang="en-US" dirty="0"/>
              <a:t>Graph must be connected</a:t>
            </a:r>
          </a:p>
        </p:txBody>
      </p:sp>
    </p:spTree>
    <p:extLst>
      <p:ext uri="{BB962C8B-B14F-4D97-AF65-F5344CB8AC3E}">
        <p14:creationId xmlns:p14="http://schemas.microsoft.com/office/powerpoint/2010/main" val="156212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CFF4E-7331-4B5F-A067-29205A39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0"/>
            <a:ext cx="10515600" cy="47654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/>
              <a:t>Dijkstra’s algorithm is applied to automatically </a:t>
            </a:r>
            <a:r>
              <a:rPr lang="en-US" sz="2600" dirty="0">
                <a:solidFill>
                  <a:srgbClr val="FF0000"/>
                </a:solidFill>
              </a:rPr>
              <a:t>find directions </a:t>
            </a:r>
            <a:r>
              <a:rPr lang="en-US" sz="2600" dirty="0"/>
              <a:t>between physical locations, such as driving directions on websites like </a:t>
            </a:r>
            <a:r>
              <a:rPr lang="en-US" sz="2600" dirty="0">
                <a:solidFill>
                  <a:srgbClr val="FF0000"/>
                </a:solidFill>
              </a:rPr>
              <a:t>Google Maps.</a:t>
            </a:r>
          </a:p>
          <a:p>
            <a:pPr algn="just"/>
            <a:endParaRPr lang="en-US" sz="2600" dirty="0">
              <a:solidFill>
                <a:srgbClr val="FF0000"/>
              </a:solidFill>
            </a:endParaRPr>
          </a:p>
          <a:p>
            <a:pPr algn="just"/>
            <a:r>
              <a:rPr lang="en-US" sz="2600" dirty="0"/>
              <a:t>In networking or telecommunication applications, Dijkstra’s algorithm has been used for solving the </a:t>
            </a:r>
            <a:r>
              <a:rPr lang="en-US" sz="2600" dirty="0">
                <a:solidFill>
                  <a:srgbClr val="FF0000"/>
                </a:solidFill>
              </a:rPr>
              <a:t>min-delay path problem </a:t>
            </a:r>
            <a:r>
              <a:rPr lang="en-US" sz="2600" dirty="0"/>
              <a:t>(which is the shortest path problem). </a:t>
            </a:r>
          </a:p>
          <a:p>
            <a:pPr lvl="1" algn="just"/>
            <a:r>
              <a:rPr lang="en-US" sz="2600" dirty="0"/>
              <a:t>For example, in </a:t>
            </a:r>
            <a:r>
              <a:rPr lang="en-US" sz="2600" dirty="0">
                <a:solidFill>
                  <a:srgbClr val="FF0000"/>
                </a:solidFill>
              </a:rPr>
              <a:t>data network routing</a:t>
            </a:r>
            <a:r>
              <a:rPr lang="en-US" sz="2600" dirty="0"/>
              <a:t>, the goal is to find the path for data packets to go through a switching network with minimal delay.</a:t>
            </a:r>
          </a:p>
          <a:p>
            <a:pPr lvl="1" algn="just"/>
            <a:endParaRPr lang="en-US" sz="2600" dirty="0"/>
          </a:p>
          <a:p>
            <a:r>
              <a:rPr lang="en-US" sz="2600" dirty="0"/>
              <a:t>It is also used for solving a variety of shortest path problems arising in </a:t>
            </a:r>
            <a:r>
              <a:rPr lang="en-US" sz="2600" dirty="0">
                <a:solidFill>
                  <a:srgbClr val="FF0000"/>
                </a:solidFill>
              </a:rPr>
              <a:t>plant and facility layout, robotics, transportation, and VLSI∗ design</a:t>
            </a:r>
          </a:p>
          <a:p>
            <a:pPr marL="0" indent="0">
              <a:buNone/>
            </a:pPr>
            <a:r>
              <a:rPr lang="en-US" sz="2600" dirty="0"/>
              <a:t>* Very large scale integration</a:t>
            </a:r>
          </a:p>
          <a:p>
            <a:pPr lvl="1" algn="just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3963B4-F694-4D86-B72E-24ADDAEC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Dijkstra’s Algorithm –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6672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15" name="Rectangle 59">
            <a:extLst>
              <a:ext uri="{FF2B5EF4-FFF2-40B4-BE49-F238E27FC236}">
                <a16:creationId xmlns:a16="http://schemas.microsoft.com/office/drawing/2014/main" id="{89749C69-09E6-4BC8-93A4-9B581C1C3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2800" y="1466334"/>
            <a:ext cx="10464800" cy="4858266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shortest path from </a:t>
            </a: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95B248-62AF-4F79-8C68-B071C8DF6335}"/>
              </a:ext>
            </a:extLst>
          </p:cNvPr>
          <p:cNvGrpSpPr/>
          <p:nvPr/>
        </p:nvGrpSpPr>
        <p:grpSpPr>
          <a:xfrm>
            <a:off x="1815161" y="2329665"/>
            <a:ext cx="8280400" cy="3414713"/>
            <a:chOff x="1824039" y="2906713"/>
            <a:chExt cx="8280400" cy="3414713"/>
          </a:xfrm>
        </p:grpSpPr>
        <p:sp>
          <p:nvSpPr>
            <p:cNvPr id="531459" name="Oval 3">
              <a:extLst>
                <a:ext uri="{FF2B5EF4-FFF2-40B4-BE49-F238E27FC236}">
                  <a16:creationId xmlns:a16="http://schemas.microsoft.com/office/drawing/2014/main" id="{E5BF4A67-76E3-4CBC-AB36-A95E58D23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039" y="3400426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531460" name="Oval 4">
              <a:extLst>
                <a:ext uri="{FF2B5EF4-FFF2-40B4-BE49-F238E27FC236}">
                  <a16:creationId xmlns:a16="http://schemas.microsoft.com/office/drawing/2014/main" id="{E26BDF62-C3C3-4571-99E6-3B0145698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1664" y="2906714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531461" name="Oval 5">
              <a:extLst>
                <a:ext uri="{FF2B5EF4-FFF2-40B4-BE49-F238E27FC236}">
                  <a16:creationId xmlns:a16="http://schemas.microsoft.com/office/drawing/2014/main" id="{C3CFACB2-EB7E-40FE-A23F-5A3FE9B5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2814" y="5907089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t</a:t>
              </a:r>
            </a:p>
          </p:txBody>
        </p:sp>
        <p:sp>
          <p:nvSpPr>
            <p:cNvPr id="531462" name="Oval 6">
              <a:extLst>
                <a:ext uri="{FF2B5EF4-FFF2-40B4-BE49-F238E27FC236}">
                  <a16:creationId xmlns:a16="http://schemas.microsoft.com/office/drawing/2014/main" id="{4D597A03-1FD1-4F1D-91DD-7731069BB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451" y="2906714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531463" name="Oval 7">
              <a:extLst>
                <a:ext uri="{FF2B5EF4-FFF2-40B4-BE49-F238E27FC236}">
                  <a16:creationId xmlns:a16="http://schemas.microsoft.com/office/drawing/2014/main" id="{B12F9884-3D47-4C07-B670-20B9BF999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901" y="4076701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531464" name="Oval 8">
              <a:extLst>
                <a:ext uri="{FF2B5EF4-FFF2-40B4-BE49-F238E27FC236}">
                  <a16:creationId xmlns:a16="http://schemas.microsoft.com/office/drawing/2014/main" id="{DDEF2538-B8A9-45FC-8896-622C44846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364" y="6019801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531465" name="Oval 9">
              <a:extLst>
                <a:ext uri="{FF2B5EF4-FFF2-40B4-BE49-F238E27FC236}">
                  <a16:creationId xmlns:a16="http://schemas.microsoft.com/office/drawing/2014/main" id="{73085BAE-8C8F-47BB-BA84-8549735D5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8689" y="4425951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531466" name="Oval 10">
              <a:extLst>
                <a:ext uri="{FF2B5EF4-FFF2-40B4-BE49-F238E27FC236}">
                  <a16:creationId xmlns:a16="http://schemas.microsoft.com/office/drawing/2014/main" id="{23D35EC2-A5DF-4587-8972-16F589590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3426" y="4768851"/>
              <a:ext cx="301625" cy="301625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cxnSp>
          <p:nvCxnSpPr>
            <p:cNvPr id="531467" name="AutoShape 11">
              <a:extLst>
                <a:ext uri="{FF2B5EF4-FFF2-40B4-BE49-F238E27FC236}">
                  <a16:creationId xmlns:a16="http://schemas.microsoft.com/office/drawing/2014/main" id="{B10233ED-7A23-4588-A92C-636806BFCF69}"/>
                </a:ext>
              </a:extLst>
            </p:cNvPr>
            <p:cNvCxnSpPr>
              <a:cxnSpLocks noChangeShapeType="1"/>
              <a:stCxn id="531459" idx="7"/>
              <a:endCxn id="531462" idx="2"/>
            </p:cNvCxnSpPr>
            <p:nvPr/>
          </p:nvCxnSpPr>
          <p:spPr bwMode="auto">
            <a:xfrm flipV="1">
              <a:off x="2081213" y="3057526"/>
              <a:ext cx="1511300" cy="379413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68" name="AutoShape 12">
              <a:extLst>
                <a:ext uri="{FF2B5EF4-FFF2-40B4-BE49-F238E27FC236}">
                  <a16:creationId xmlns:a16="http://schemas.microsoft.com/office/drawing/2014/main" id="{1617D121-230D-4681-8861-75B7B09D54C2}"/>
                </a:ext>
              </a:extLst>
            </p:cNvPr>
            <p:cNvCxnSpPr>
              <a:cxnSpLocks noChangeShapeType="1"/>
              <a:stCxn id="531459" idx="6"/>
              <a:endCxn id="531463" idx="1"/>
            </p:cNvCxnSpPr>
            <p:nvPr/>
          </p:nvCxnSpPr>
          <p:spPr bwMode="auto">
            <a:xfrm>
              <a:off x="2133600" y="3551239"/>
              <a:ext cx="2317750" cy="56197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69" name="AutoShape 13">
              <a:extLst>
                <a:ext uri="{FF2B5EF4-FFF2-40B4-BE49-F238E27FC236}">
                  <a16:creationId xmlns:a16="http://schemas.microsoft.com/office/drawing/2014/main" id="{242D8EAF-EAE9-46BC-8A7F-E62EE60E5C38}"/>
                </a:ext>
              </a:extLst>
            </p:cNvPr>
            <p:cNvCxnSpPr>
              <a:cxnSpLocks noChangeShapeType="1"/>
              <a:stCxn id="531459" idx="5"/>
              <a:endCxn id="531464" idx="0"/>
            </p:cNvCxnSpPr>
            <p:nvPr/>
          </p:nvCxnSpPr>
          <p:spPr bwMode="auto">
            <a:xfrm>
              <a:off x="2081213" y="3665539"/>
              <a:ext cx="1731962" cy="234632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70" name="AutoShape 14">
              <a:extLst>
                <a:ext uri="{FF2B5EF4-FFF2-40B4-BE49-F238E27FC236}">
                  <a16:creationId xmlns:a16="http://schemas.microsoft.com/office/drawing/2014/main" id="{606EB750-37A9-4E7D-9EDD-A1F1947FF1A3}"/>
                </a:ext>
              </a:extLst>
            </p:cNvPr>
            <p:cNvCxnSpPr>
              <a:cxnSpLocks noChangeShapeType="1"/>
              <a:stCxn id="531463" idx="7"/>
              <a:endCxn id="531460" idx="2"/>
            </p:cNvCxnSpPr>
            <p:nvPr/>
          </p:nvCxnSpPr>
          <p:spPr bwMode="auto">
            <a:xfrm flipV="1">
              <a:off x="4664075" y="3057525"/>
              <a:ext cx="4819650" cy="105568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71" name="AutoShape 15">
              <a:extLst>
                <a:ext uri="{FF2B5EF4-FFF2-40B4-BE49-F238E27FC236}">
                  <a16:creationId xmlns:a16="http://schemas.microsoft.com/office/drawing/2014/main" id="{63F1D0A0-5ADF-4B81-B94C-F6EDE23CD037}"/>
                </a:ext>
              </a:extLst>
            </p:cNvPr>
            <p:cNvCxnSpPr>
              <a:cxnSpLocks noChangeShapeType="1"/>
              <a:stCxn id="531465" idx="7"/>
              <a:endCxn id="531460" idx="4"/>
            </p:cNvCxnSpPr>
            <p:nvPr/>
          </p:nvCxnSpPr>
          <p:spPr bwMode="auto">
            <a:xfrm flipV="1">
              <a:off x="8805863" y="3216275"/>
              <a:ext cx="836612" cy="124618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72" name="AutoShape 16">
              <a:extLst>
                <a:ext uri="{FF2B5EF4-FFF2-40B4-BE49-F238E27FC236}">
                  <a16:creationId xmlns:a16="http://schemas.microsoft.com/office/drawing/2014/main" id="{15A67EC4-1631-4493-AB19-966C39B15F99}"/>
                </a:ext>
              </a:extLst>
            </p:cNvPr>
            <p:cNvCxnSpPr>
              <a:cxnSpLocks noChangeShapeType="1"/>
              <a:stCxn id="531463" idx="5"/>
              <a:endCxn id="531466" idx="1"/>
            </p:cNvCxnSpPr>
            <p:nvPr/>
          </p:nvCxnSpPr>
          <p:spPr bwMode="auto">
            <a:xfrm>
              <a:off x="4664075" y="4341813"/>
              <a:ext cx="1193800" cy="46355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73" name="AutoShape 17">
              <a:extLst>
                <a:ext uri="{FF2B5EF4-FFF2-40B4-BE49-F238E27FC236}">
                  <a16:creationId xmlns:a16="http://schemas.microsoft.com/office/drawing/2014/main" id="{4EA4DCBE-E708-4D74-8437-43F4AD0E62AC}"/>
                </a:ext>
              </a:extLst>
            </p:cNvPr>
            <p:cNvCxnSpPr>
              <a:cxnSpLocks noChangeShapeType="1"/>
              <a:stCxn id="531466" idx="5"/>
              <a:endCxn id="531461" idx="2"/>
            </p:cNvCxnSpPr>
            <p:nvPr/>
          </p:nvCxnSpPr>
          <p:spPr bwMode="auto">
            <a:xfrm>
              <a:off x="6070601" y="5033964"/>
              <a:ext cx="3724275" cy="102393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74" name="AutoShape 18">
              <a:extLst>
                <a:ext uri="{FF2B5EF4-FFF2-40B4-BE49-F238E27FC236}">
                  <a16:creationId xmlns:a16="http://schemas.microsoft.com/office/drawing/2014/main" id="{46393955-FDB8-437F-9FD8-67168670AADE}"/>
                </a:ext>
              </a:extLst>
            </p:cNvPr>
            <p:cNvCxnSpPr>
              <a:cxnSpLocks noChangeShapeType="1"/>
              <a:stCxn id="531466" idx="6"/>
              <a:endCxn id="531465" idx="2"/>
            </p:cNvCxnSpPr>
            <p:nvPr/>
          </p:nvCxnSpPr>
          <p:spPr bwMode="auto">
            <a:xfrm flipV="1">
              <a:off x="6122988" y="4576763"/>
              <a:ext cx="2417762" cy="3429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75" name="AutoShape 19">
              <a:extLst>
                <a:ext uri="{FF2B5EF4-FFF2-40B4-BE49-F238E27FC236}">
                  <a16:creationId xmlns:a16="http://schemas.microsoft.com/office/drawing/2014/main" id="{4AA53C44-6395-4048-BD96-53C7CB42C488}"/>
                </a:ext>
              </a:extLst>
            </p:cNvPr>
            <p:cNvCxnSpPr>
              <a:cxnSpLocks noChangeShapeType="1"/>
              <a:stCxn id="531465" idx="4"/>
              <a:endCxn id="531461" idx="1"/>
            </p:cNvCxnSpPr>
            <p:nvPr/>
          </p:nvCxnSpPr>
          <p:spPr bwMode="auto">
            <a:xfrm>
              <a:off x="8699501" y="4735514"/>
              <a:ext cx="1147763" cy="12080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76" name="AutoShape 20">
              <a:extLst>
                <a:ext uri="{FF2B5EF4-FFF2-40B4-BE49-F238E27FC236}">
                  <a16:creationId xmlns:a16="http://schemas.microsoft.com/office/drawing/2014/main" id="{BD3A2E29-5928-4A37-926C-557D6A961A06}"/>
                </a:ext>
              </a:extLst>
            </p:cNvPr>
            <p:cNvCxnSpPr>
              <a:cxnSpLocks noChangeShapeType="1"/>
              <a:stCxn id="531460" idx="3"/>
              <a:endCxn id="531466" idx="7"/>
            </p:cNvCxnSpPr>
            <p:nvPr/>
          </p:nvCxnSpPr>
          <p:spPr bwMode="auto">
            <a:xfrm flipH="1">
              <a:off x="6070601" y="3171825"/>
              <a:ext cx="3465513" cy="163353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77" name="AutoShape 21">
              <a:extLst>
                <a:ext uri="{FF2B5EF4-FFF2-40B4-BE49-F238E27FC236}">
                  <a16:creationId xmlns:a16="http://schemas.microsoft.com/office/drawing/2014/main" id="{CE67EF9B-62CE-415D-B17F-19B52B2C3393}"/>
                </a:ext>
              </a:extLst>
            </p:cNvPr>
            <p:cNvCxnSpPr>
              <a:cxnSpLocks noChangeShapeType="1"/>
              <a:stCxn id="531463" idx="4"/>
              <a:endCxn id="531464" idx="7"/>
            </p:cNvCxnSpPr>
            <p:nvPr/>
          </p:nvCxnSpPr>
          <p:spPr bwMode="auto">
            <a:xfrm flipH="1">
              <a:off x="3919539" y="4386263"/>
              <a:ext cx="638175" cy="167005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78" name="AutoShape 22">
              <a:extLst>
                <a:ext uri="{FF2B5EF4-FFF2-40B4-BE49-F238E27FC236}">
                  <a16:creationId xmlns:a16="http://schemas.microsoft.com/office/drawing/2014/main" id="{EB60EEF9-AEEC-45BD-9957-ACEBD9C28CE1}"/>
                </a:ext>
              </a:extLst>
            </p:cNvPr>
            <p:cNvCxnSpPr>
              <a:cxnSpLocks noChangeShapeType="1"/>
              <a:stCxn id="531464" idx="6"/>
              <a:endCxn id="531466" idx="2"/>
            </p:cNvCxnSpPr>
            <p:nvPr/>
          </p:nvCxnSpPr>
          <p:spPr bwMode="auto">
            <a:xfrm flipV="1">
              <a:off x="3971926" y="4919663"/>
              <a:ext cx="1833563" cy="125095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79" name="AutoShape 23">
              <a:extLst>
                <a:ext uri="{FF2B5EF4-FFF2-40B4-BE49-F238E27FC236}">
                  <a16:creationId xmlns:a16="http://schemas.microsoft.com/office/drawing/2014/main" id="{B8231D99-C60B-4BDA-8779-F8E7E3FC6EB0}"/>
                </a:ext>
              </a:extLst>
            </p:cNvPr>
            <p:cNvCxnSpPr>
              <a:cxnSpLocks noChangeShapeType="1"/>
              <a:stCxn id="531462" idx="6"/>
              <a:endCxn id="531460" idx="1"/>
            </p:cNvCxnSpPr>
            <p:nvPr/>
          </p:nvCxnSpPr>
          <p:spPr bwMode="auto">
            <a:xfrm flipV="1">
              <a:off x="3910013" y="2943225"/>
              <a:ext cx="5626100" cy="1143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80" name="AutoShape 24">
              <a:extLst>
                <a:ext uri="{FF2B5EF4-FFF2-40B4-BE49-F238E27FC236}">
                  <a16:creationId xmlns:a16="http://schemas.microsoft.com/office/drawing/2014/main" id="{8D9241AA-E3BF-4FA0-8AA0-C8F8DCA2C7EF}"/>
                </a:ext>
              </a:extLst>
            </p:cNvPr>
            <p:cNvCxnSpPr>
              <a:cxnSpLocks noChangeShapeType="1"/>
              <a:stCxn id="531464" idx="6"/>
              <a:endCxn id="531461" idx="3"/>
            </p:cNvCxnSpPr>
            <p:nvPr/>
          </p:nvCxnSpPr>
          <p:spPr bwMode="auto">
            <a:xfrm>
              <a:off x="3971925" y="6170614"/>
              <a:ext cx="5875338" cy="15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1481" name="AutoShape 25">
              <a:extLst>
                <a:ext uri="{FF2B5EF4-FFF2-40B4-BE49-F238E27FC236}">
                  <a16:creationId xmlns:a16="http://schemas.microsoft.com/office/drawing/2014/main" id="{D7E70F91-3943-482E-A199-DDB3B63D117D}"/>
                </a:ext>
              </a:extLst>
            </p:cNvPr>
            <p:cNvCxnSpPr>
              <a:cxnSpLocks noChangeShapeType="1"/>
              <a:stCxn id="531460" idx="5"/>
              <a:endCxn id="531461" idx="0"/>
            </p:cNvCxnSpPr>
            <p:nvPr/>
          </p:nvCxnSpPr>
          <p:spPr bwMode="auto">
            <a:xfrm>
              <a:off x="9748839" y="3171826"/>
              <a:ext cx="204787" cy="272732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31482" name="Text Box 26">
              <a:extLst>
                <a:ext uri="{FF2B5EF4-FFF2-40B4-BE49-F238E27FC236}">
                  <a16:creationId xmlns:a16="http://schemas.microsoft.com/office/drawing/2014/main" id="{D7BC1B0E-1AC1-48F4-9F91-29947DA97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3339" y="2906713"/>
              <a:ext cx="401637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24</a:t>
              </a:r>
            </a:p>
          </p:txBody>
        </p:sp>
        <p:sp>
          <p:nvSpPr>
            <p:cNvPr id="531483" name="Text Box 27">
              <a:extLst>
                <a:ext uri="{FF2B5EF4-FFF2-40B4-BE49-F238E27FC236}">
                  <a16:creationId xmlns:a16="http://schemas.microsoft.com/office/drawing/2014/main" id="{766DD4E4-317F-4140-9AF6-CAFF9668A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3606800"/>
              <a:ext cx="32543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18</a:t>
              </a:r>
            </a:p>
          </p:txBody>
        </p:sp>
        <p:sp>
          <p:nvSpPr>
            <p:cNvPr id="531484" name="Text Box 28">
              <a:extLst>
                <a:ext uri="{FF2B5EF4-FFF2-40B4-BE49-F238E27FC236}">
                  <a16:creationId xmlns:a16="http://schemas.microsoft.com/office/drawing/2014/main" id="{8F61C1D3-D60A-40C3-B655-B5C987052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5225" y="3952875"/>
              <a:ext cx="32543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2</a:t>
              </a:r>
            </a:p>
          </p:txBody>
        </p:sp>
        <p:sp>
          <p:nvSpPr>
            <p:cNvPr id="531485" name="Text Box 29">
              <a:extLst>
                <a:ext uri="{FF2B5EF4-FFF2-40B4-BE49-F238E27FC236}">
                  <a16:creationId xmlns:a16="http://schemas.microsoft.com/office/drawing/2014/main" id="{FEB4E8DA-2EB7-4FB4-B706-647175863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089" y="3135313"/>
              <a:ext cx="325437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9</a:t>
              </a:r>
            </a:p>
          </p:txBody>
        </p:sp>
        <p:sp>
          <p:nvSpPr>
            <p:cNvPr id="531486" name="Text Box 30">
              <a:extLst>
                <a:ext uri="{FF2B5EF4-FFF2-40B4-BE49-F238E27FC236}">
                  <a16:creationId xmlns:a16="http://schemas.microsoft.com/office/drawing/2014/main" id="{8E031785-C351-4860-B62E-6079118ED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7714" y="3792538"/>
              <a:ext cx="325437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14</a:t>
              </a:r>
            </a:p>
          </p:txBody>
        </p:sp>
        <p:sp>
          <p:nvSpPr>
            <p:cNvPr id="531487" name="Text Box 31">
              <a:extLst>
                <a:ext uri="{FF2B5EF4-FFF2-40B4-BE49-F238E27FC236}">
                  <a16:creationId xmlns:a16="http://schemas.microsoft.com/office/drawing/2014/main" id="{6BBFE34E-3179-4A48-BEAE-F72A815B8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814" y="4806951"/>
              <a:ext cx="32543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15</a:t>
              </a:r>
            </a:p>
          </p:txBody>
        </p:sp>
        <p:sp>
          <p:nvSpPr>
            <p:cNvPr id="531488" name="Text Box 32">
              <a:extLst>
                <a:ext uri="{FF2B5EF4-FFF2-40B4-BE49-F238E27FC236}">
                  <a16:creationId xmlns:a16="http://schemas.microsoft.com/office/drawing/2014/main" id="{F9E82826-2C54-4649-B929-2774B5D7A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3689" y="4984751"/>
              <a:ext cx="32543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5</a:t>
              </a:r>
            </a:p>
          </p:txBody>
        </p:sp>
        <p:sp>
          <p:nvSpPr>
            <p:cNvPr id="531489" name="Text Box 33">
              <a:extLst>
                <a:ext uri="{FF2B5EF4-FFF2-40B4-BE49-F238E27FC236}">
                  <a16:creationId xmlns:a16="http://schemas.microsoft.com/office/drawing/2014/main" id="{73A4F323-6092-4FE5-A4A3-6014C9D6A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901" y="4494213"/>
              <a:ext cx="417513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30</a:t>
              </a:r>
            </a:p>
          </p:txBody>
        </p:sp>
        <p:sp>
          <p:nvSpPr>
            <p:cNvPr id="531490" name="Text Box 34">
              <a:extLst>
                <a:ext uri="{FF2B5EF4-FFF2-40B4-BE49-F238E27FC236}">
                  <a16:creationId xmlns:a16="http://schemas.microsoft.com/office/drawing/2014/main" id="{04CD38E8-57F4-412D-94B1-6C3B81B82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300" y="5445125"/>
              <a:ext cx="40163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20</a:t>
              </a:r>
            </a:p>
          </p:txBody>
        </p:sp>
        <p:sp>
          <p:nvSpPr>
            <p:cNvPr id="531491" name="Text Box 35">
              <a:extLst>
                <a:ext uri="{FF2B5EF4-FFF2-40B4-BE49-F238E27FC236}">
                  <a16:creationId xmlns:a16="http://schemas.microsoft.com/office/drawing/2014/main" id="{4738F299-EB81-41A8-8D8E-E01E3FE64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8863" y="6115050"/>
              <a:ext cx="398462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44</a:t>
              </a:r>
            </a:p>
          </p:txBody>
        </p:sp>
        <p:sp>
          <p:nvSpPr>
            <p:cNvPr id="531492" name="Text Box 36">
              <a:extLst>
                <a:ext uri="{FF2B5EF4-FFF2-40B4-BE49-F238E27FC236}">
                  <a16:creationId xmlns:a16="http://schemas.microsoft.com/office/drawing/2014/main" id="{2EE8CF90-1F6B-40FD-AEFE-40D8E955D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850" y="5416550"/>
              <a:ext cx="32543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16</a:t>
              </a:r>
            </a:p>
          </p:txBody>
        </p:sp>
        <p:sp>
          <p:nvSpPr>
            <p:cNvPr id="531493" name="Text Box 37">
              <a:extLst>
                <a:ext uri="{FF2B5EF4-FFF2-40B4-BE49-F238E27FC236}">
                  <a16:creationId xmlns:a16="http://schemas.microsoft.com/office/drawing/2014/main" id="{98A05FA7-6079-4904-B4EC-401D868C6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4625975"/>
              <a:ext cx="325438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11</a:t>
              </a:r>
            </a:p>
          </p:txBody>
        </p:sp>
        <p:sp>
          <p:nvSpPr>
            <p:cNvPr id="531494" name="Text Box 38">
              <a:extLst>
                <a:ext uri="{FF2B5EF4-FFF2-40B4-BE49-F238E27FC236}">
                  <a16:creationId xmlns:a16="http://schemas.microsoft.com/office/drawing/2014/main" id="{A527E5BC-146A-4618-AEF7-D9CB1E3DE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4614" y="3921125"/>
              <a:ext cx="325437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6</a:t>
              </a:r>
            </a:p>
          </p:txBody>
        </p:sp>
        <p:sp>
          <p:nvSpPr>
            <p:cNvPr id="531495" name="Text Box 39">
              <a:extLst>
                <a:ext uri="{FF2B5EF4-FFF2-40B4-BE49-F238E27FC236}">
                  <a16:creationId xmlns:a16="http://schemas.microsoft.com/office/drawing/2014/main" id="{90BB2655-4989-4F93-835E-928481B6A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9625" y="4478339"/>
              <a:ext cx="32543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19</a:t>
              </a:r>
            </a:p>
          </p:txBody>
        </p:sp>
        <p:sp>
          <p:nvSpPr>
            <p:cNvPr id="531496" name="Text Box 40">
              <a:extLst>
                <a:ext uri="{FF2B5EF4-FFF2-40B4-BE49-F238E27FC236}">
                  <a16:creationId xmlns:a16="http://schemas.microsoft.com/office/drawing/2014/main" id="{B955C097-0149-4496-B1FC-E5B7CE292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9864" y="5207000"/>
              <a:ext cx="325437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en-US" sz="1200">
                  <a:solidFill>
                    <a:srgbClr val="000000"/>
                  </a:solidFill>
                  <a:latin typeface="Comic Sans MS" panose="030F0702030302020204" pitchFamily="66" charset="0"/>
                </a:rPr>
                <a:t> 6</a:t>
              </a: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A4395DE9-CF90-4430-BC5E-10A18E26940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C93FC70A-A402-4292-9B12-6A24C3896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563B91B-D885-424C-A4EF-41B8187BC598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2963" name="Oval 3">
            <a:extLst>
              <a:ext uri="{FF2B5EF4-FFF2-40B4-BE49-F238E27FC236}">
                <a16:creationId xmlns:a16="http://schemas.microsoft.com/office/drawing/2014/main" id="{334BB074-A845-4729-A58B-25DEE92EB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52964" name="Oval 4">
            <a:extLst>
              <a:ext uri="{FF2B5EF4-FFF2-40B4-BE49-F238E27FC236}">
                <a16:creationId xmlns:a16="http://schemas.microsoft.com/office/drawing/2014/main" id="{CA48E635-008F-441B-90B2-98A455F4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52965" name="Oval 5">
            <a:extLst>
              <a:ext uri="{FF2B5EF4-FFF2-40B4-BE49-F238E27FC236}">
                <a16:creationId xmlns:a16="http://schemas.microsoft.com/office/drawing/2014/main" id="{31BA01E2-5239-4F20-841A-FF01279EC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52966" name="Oval 6">
            <a:extLst>
              <a:ext uri="{FF2B5EF4-FFF2-40B4-BE49-F238E27FC236}">
                <a16:creationId xmlns:a16="http://schemas.microsoft.com/office/drawing/2014/main" id="{8021EB7C-CE54-4AAA-83DD-60DB42953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52967" name="Oval 7">
            <a:extLst>
              <a:ext uri="{FF2B5EF4-FFF2-40B4-BE49-F238E27FC236}">
                <a16:creationId xmlns:a16="http://schemas.microsoft.com/office/drawing/2014/main" id="{7E0F22C2-F470-45DF-B1D2-27C0D5483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52968" name="Oval 8">
            <a:extLst>
              <a:ext uri="{FF2B5EF4-FFF2-40B4-BE49-F238E27FC236}">
                <a16:creationId xmlns:a16="http://schemas.microsoft.com/office/drawing/2014/main" id="{13C65349-83E4-4A9C-8B52-ABF2022D5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52969" name="Oval 9">
            <a:extLst>
              <a:ext uri="{FF2B5EF4-FFF2-40B4-BE49-F238E27FC236}">
                <a16:creationId xmlns:a16="http://schemas.microsoft.com/office/drawing/2014/main" id="{9132F2EE-FF90-482C-9FE6-F9E69CB0B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2970" name="Oval 10">
            <a:extLst>
              <a:ext uri="{FF2B5EF4-FFF2-40B4-BE49-F238E27FC236}">
                <a16:creationId xmlns:a16="http://schemas.microsoft.com/office/drawing/2014/main" id="{0D740DCB-5A76-4D19-A84C-248A3A32F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52971" name="AutoShape 11">
            <a:extLst>
              <a:ext uri="{FF2B5EF4-FFF2-40B4-BE49-F238E27FC236}">
                <a16:creationId xmlns:a16="http://schemas.microsoft.com/office/drawing/2014/main" id="{3F8AB2D0-97BB-4D95-82B9-AEA151AFC7EF}"/>
              </a:ext>
            </a:extLst>
          </p:cNvPr>
          <p:cNvCxnSpPr>
            <a:cxnSpLocks noChangeShapeType="1"/>
            <a:stCxn id="552963" idx="7"/>
            <a:endCxn id="552966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2" name="AutoShape 12">
            <a:extLst>
              <a:ext uri="{FF2B5EF4-FFF2-40B4-BE49-F238E27FC236}">
                <a16:creationId xmlns:a16="http://schemas.microsoft.com/office/drawing/2014/main" id="{3A5BB3F5-86DD-40B3-91E0-7B3D22579A1E}"/>
              </a:ext>
            </a:extLst>
          </p:cNvPr>
          <p:cNvCxnSpPr>
            <a:cxnSpLocks noChangeShapeType="1"/>
            <a:stCxn id="552963" idx="6"/>
            <a:endCxn id="552967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3" name="AutoShape 13">
            <a:extLst>
              <a:ext uri="{FF2B5EF4-FFF2-40B4-BE49-F238E27FC236}">
                <a16:creationId xmlns:a16="http://schemas.microsoft.com/office/drawing/2014/main" id="{501F95DA-94C3-4CA5-83E6-FC198D1250C8}"/>
              </a:ext>
            </a:extLst>
          </p:cNvPr>
          <p:cNvCxnSpPr>
            <a:cxnSpLocks noChangeShapeType="1"/>
            <a:stCxn id="552963" idx="5"/>
            <a:endCxn id="552968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4" name="AutoShape 14">
            <a:extLst>
              <a:ext uri="{FF2B5EF4-FFF2-40B4-BE49-F238E27FC236}">
                <a16:creationId xmlns:a16="http://schemas.microsoft.com/office/drawing/2014/main" id="{30257FD3-6022-441C-8148-C48042D2F9C8}"/>
              </a:ext>
            </a:extLst>
          </p:cNvPr>
          <p:cNvCxnSpPr>
            <a:cxnSpLocks noChangeShapeType="1"/>
            <a:stCxn id="552967" idx="7"/>
            <a:endCxn id="552964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5" name="AutoShape 15">
            <a:extLst>
              <a:ext uri="{FF2B5EF4-FFF2-40B4-BE49-F238E27FC236}">
                <a16:creationId xmlns:a16="http://schemas.microsoft.com/office/drawing/2014/main" id="{6BB2B713-91EC-4ECC-9DB8-EE8B8A4DB70C}"/>
              </a:ext>
            </a:extLst>
          </p:cNvPr>
          <p:cNvCxnSpPr>
            <a:cxnSpLocks noChangeShapeType="1"/>
            <a:stCxn id="552969" idx="7"/>
            <a:endCxn id="552964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6" name="AutoShape 16">
            <a:extLst>
              <a:ext uri="{FF2B5EF4-FFF2-40B4-BE49-F238E27FC236}">
                <a16:creationId xmlns:a16="http://schemas.microsoft.com/office/drawing/2014/main" id="{AE83E18C-998B-4F36-BBC6-D5508C4B8734}"/>
              </a:ext>
            </a:extLst>
          </p:cNvPr>
          <p:cNvCxnSpPr>
            <a:cxnSpLocks noChangeShapeType="1"/>
            <a:stCxn id="552967" idx="5"/>
            <a:endCxn id="552970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7" name="AutoShape 17">
            <a:extLst>
              <a:ext uri="{FF2B5EF4-FFF2-40B4-BE49-F238E27FC236}">
                <a16:creationId xmlns:a16="http://schemas.microsoft.com/office/drawing/2014/main" id="{B4D7AC32-E4C3-42F9-9235-3C5C17AF8287}"/>
              </a:ext>
            </a:extLst>
          </p:cNvPr>
          <p:cNvCxnSpPr>
            <a:cxnSpLocks noChangeShapeType="1"/>
            <a:stCxn id="552970" idx="5"/>
            <a:endCxn id="552965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8" name="AutoShape 18">
            <a:extLst>
              <a:ext uri="{FF2B5EF4-FFF2-40B4-BE49-F238E27FC236}">
                <a16:creationId xmlns:a16="http://schemas.microsoft.com/office/drawing/2014/main" id="{843BF036-141C-4673-94CC-0331D8BFE2B5}"/>
              </a:ext>
            </a:extLst>
          </p:cNvPr>
          <p:cNvCxnSpPr>
            <a:cxnSpLocks noChangeShapeType="1"/>
            <a:stCxn id="552970" idx="6"/>
            <a:endCxn id="552969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79" name="AutoShape 19">
            <a:extLst>
              <a:ext uri="{FF2B5EF4-FFF2-40B4-BE49-F238E27FC236}">
                <a16:creationId xmlns:a16="http://schemas.microsoft.com/office/drawing/2014/main" id="{A96A9A0A-687D-4EC6-AB91-FFE4406C8862}"/>
              </a:ext>
            </a:extLst>
          </p:cNvPr>
          <p:cNvCxnSpPr>
            <a:cxnSpLocks noChangeShapeType="1"/>
            <a:stCxn id="552969" idx="4"/>
            <a:endCxn id="552965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0" name="AutoShape 20">
            <a:extLst>
              <a:ext uri="{FF2B5EF4-FFF2-40B4-BE49-F238E27FC236}">
                <a16:creationId xmlns:a16="http://schemas.microsoft.com/office/drawing/2014/main" id="{6DC62AFD-406C-4A3E-8BFC-B5A54E175ACA}"/>
              </a:ext>
            </a:extLst>
          </p:cNvPr>
          <p:cNvCxnSpPr>
            <a:cxnSpLocks noChangeShapeType="1"/>
            <a:stCxn id="552964" idx="3"/>
            <a:endCxn id="552970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1" name="AutoShape 21">
            <a:extLst>
              <a:ext uri="{FF2B5EF4-FFF2-40B4-BE49-F238E27FC236}">
                <a16:creationId xmlns:a16="http://schemas.microsoft.com/office/drawing/2014/main" id="{9565D768-B974-4696-95E3-63E941BD51A5}"/>
              </a:ext>
            </a:extLst>
          </p:cNvPr>
          <p:cNvCxnSpPr>
            <a:cxnSpLocks noChangeShapeType="1"/>
            <a:stCxn id="552967" idx="4"/>
            <a:endCxn id="552968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2" name="AutoShape 22">
            <a:extLst>
              <a:ext uri="{FF2B5EF4-FFF2-40B4-BE49-F238E27FC236}">
                <a16:creationId xmlns:a16="http://schemas.microsoft.com/office/drawing/2014/main" id="{35D95537-D789-4B04-B2B4-0CB3982DC06D}"/>
              </a:ext>
            </a:extLst>
          </p:cNvPr>
          <p:cNvCxnSpPr>
            <a:cxnSpLocks noChangeShapeType="1"/>
            <a:stCxn id="552968" idx="6"/>
            <a:endCxn id="552970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3" name="AutoShape 23">
            <a:extLst>
              <a:ext uri="{FF2B5EF4-FFF2-40B4-BE49-F238E27FC236}">
                <a16:creationId xmlns:a16="http://schemas.microsoft.com/office/drawing/2014/main" id="{C6EDFB58-F675-4723-B8D0-7514FAAC7EFF}"/>
              </a:ext>
            </a:extLst>
          </p:cNvPr>
          <p:cNvCxnSpPr>
            <a:cxnSpLocks noChangeShapeType="1"/>
            <a:stCxn id="552966" idx="6"/>
            <a:endCxn id="552964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4" name="AutoShape 24">
            <a:extLst>
              <a:ext uri="{FF2B5EF4-FFF2-40B4-BE49-F238E27FC236}">
                <a16:creationId xmlns:a16="http://schemas.microsoft.com/office/drawing/2014/main" id="{7D9F151E-5512-4E5C-A2C4-93808AA3DCD1}"/>
              </a:ext>
            </a:extLst>
          </p:cNvPr>
          <p:cNvCxnSpPr>
            <a:cxnSpLocks noChangeShapeType="1"/>
            <a:stCxn id="552968" idx="6"/>
            <a:endCxn id="552965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2985" name="AutoShape 25">
            <a:extLst>
              <a:ext uri="{FF2B5EF4-FFF2-40B4-BE49-F238E27FC236}">
                <a16:creationId xmlns:a16="http://schemas.microsoft.com/office/drawing/2014/main" id="{7BB85728-9933-44C3-AC00-037D32651508}"/>
              </a:ext>
            </a:extLst>
          </p:cNvPr>
          <p:cNvCxnSpPr>
            <a:cxnSpLocks noChangeShapeType="1"/>
            <a:stCxn id="552964" idx="5"/>
            <a:endCxn id="552965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2986" name="Text Box 26">
            <a:extLst>
              <a:ext uri="{FF2B5EF4-FFF2-40B4-BE49-F238E27FC236}">
                <a16:creationId xmlns:a16="http://schemas.microsoft.com/office/drawing/2014/main" id="{56E3BC84-495C-455A-BB71-9338527E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52987" name="Text Box 27">
            <a:extLst>
              <a:ext uri="{FF2B5EF4-FFF2-40B4-BE49-F238E27FC236}">
                <a16:creationId xmlns:a16="http://schemas.microsoft.com/office/drawing/2014/main" id="{46D6D077-1B74-4A92-81E6-3041425F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52988" name="Text Box 28">
            <a:extLst>
              <a:ext uri="{FF2B5EF4-FFF2-40B4-BE49-F238E27FC236}">
                <a16:creationId xmlns:a16="http://schemas.microsoft.com/office/drawing/2014/main" id="{7250EB98-D750-4722-9E82-975252F4E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52989" name="Text Box 29">
            <a:extLst>
              <a:ext uri="{FF2B5EF4-FFF2-40B4-BE49-F238E27FC236}">
                <a16:creationId xmlns:a16="http://schemas.microsoft.com/office/drawing/2014/main" id="{E4264C4D-B85F-40EE-B619-C263D76C6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52990" name="Text Box 30">
            <a:extLst>
              <a:ext uri="{FF2B5EF4-FFF2-40B4-BE49-F238E27FC236}">
                <a16:creationId xmlns:a16="http://schemas.microsoft.com/office/drawing/2014/main" id="{746B5FA9-85EF-4449-AB30-11643089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52991" name="Text Box 31">
            <a:extLst>
              <a:ext uri="{FF2B5EF4-FFF2-40B4-BE49-F238E27FC236}">
                <a16:creationId xmlns:a16="http://schemas.microsoft.com/office/drawing/2014/main" id="{18E47615-41AE-4672-8617-BD259A91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52992" name="Text Box 32">
            <a:extLst>
              <a:ext uri="{FF2B5EF4-FFF2-40B4-BE49-F238E27FC236}">
                <a16:creationId xmlns:a16="http://schemas.microsoft.com/office/drawing/2014/main" id="{D970D460-2E54-4802-A899-0AF6F1E41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52993" name="Text Box 33">
            <a:extLst>
              <a:ext uri="{FF2B5EF4-FFF2-40B4-BE49-F238E27FC236}">
                <a16:creationId xmlns:a16="http://schemas.microsoft.com/office/drawing/2014/main" id="{FAA6505C-89A6-46D8-80B2-41B3F1648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52994" name="Text Box 34">
            <a:extLst>
              <a:ext uri="{FF2B5EF4-FFF2-40B4-BE49-F238E27FC236}">
                <a16:creationId xmlns:a16="http://schemas.microsoft.com/office/drawing/2014/main" id="{A356701A-E2F0-454C-B7FC-DB6D1F95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52995" name="Text Box 35">
            <a:extLst>
              <a:ext uri="{FF2B5EF4-FFF2-40B4-BE49-F238E27FC236}">
                <a16:creationId xmlns:a16="http://schemas.microsoft.com/office/drawing/2014/main" id="{FD9F36EF-D7CF-4B79-83B0-9EAE49B8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52996" name="Text Box 36">
            <a:extLst>
              <a:ext uri="{FF2B5EF4-FFF2-40B4-BE49-F238E27FC236}">
                <a16:creationId xmlns:a16="http://schemas.microsoft.com/office/drawing/2014/main" id="{D17645A1-A8D3-4375-BF94-DF252F38F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52997" name="Text Box 37">
            <a:extLst>
              <a:ext uri="{FF2B5EF4-FFF2-40B4-BE49-F238E27FC236}">
                <a16:creationId xmlns:a16="http://schemas.microsoft.com/office/drawing/2014/main" id="{6CD0B0BF-40FC-48A0-8648-A368AD1A4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52998" name="Text Box 38">
            <a:extLst>
              <a:ext uri="{FF2B5EF4-FFF2-40B4-BE49-F238E27FC236}">
                <a16:creationId xmlns:a16="http://schemas.microsoft.com/office/drawing/2014/main" id="{68B7A4D8-3D7A-478A-8532-50ACDCDCA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52999" name="Text Box 39">
            <a:extLst>
              <a:ext uri="{FF2B5EF4-FFF2-40B4-BE49-F238E27FC236}">
                <a16:creationId xmlns:a16="http://schemas.microsoft.com/office/drawing/2014/main" id="{886F27B5-A6F3-44D1-928D-5C471B3C7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53000" name="Text Box 40">
            <a:extLst>
              <a:ext uri="{FF2B5EF4-FFF2-40B4-BE49-F238E27FC236}">
                <a16:creationId xmlns:a16="http://schemas.microsoft.com/office/drawing/2014/main" id="{875087A5-0E9F-48FC-A750-6832193AF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53001" name="Text Box 41">
            <a:extLst>
              <a:ext uri="{FF2B5EF4-FFF2-40B4-BE49-F238E27FC236}">
                <a16:creationId xmlns:a16="http://schemas.microsoft.com/office/drawing/2014/main" id="{2AFC5FA0-46A2-41D6-A38B-130616E8F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02" name="Text Box 42">
            <a:extLst>
              <a:ext uri="{FF2B5EF4-FFF2-40B4-BE49-F238E27FC236}">
                <a16:creationId xmlns:a16="http://schemas.microsoft.com/office/drawing/2014/main" id="{405325E2-DF15-4FD5-98AB-0807E33BC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03" name="Text Box 43">
            <a:extLst>
              <a:ext uri="{FF2B5EF4-FFF2-40B4-BE49-F238E27FC236}">
                <a16:creationId xmlns:a16="http://schemas.microsoft.com/office/drawing/2014/main" id="{7940E75E-B21F-4D4C-8661-E97C708F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04" name="Text Box 44">
            <a:extLst>
              <a:ext uri="{FF2B5EF4-FFF2-40B4-BE49-F238E27FC236}">
                <a16:creationId xmlns:a16="http://schemas.microsoft.com/office/drawing/2014/main" id="{D7458952-0995-4D27-8584-01A118707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05" name="Text Box 45">
            <a:extLst>
              <a:ext uri="{FF2B5EF4-FFF2-40B4-BE49-F238E27FC236}">
                <a16:creationId xmlns:a16="http://schemas.microsoft.com/office/drawing/2014/main" id="{7C660A14-21BE-4A55-B52E-36BD731E1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06" name="Text Box 46">
            <a:extLst>
              <a:ext uri="{FF2B5EF4-FFF2-40B4-BE49-F238E27FC236}">
                <a16:creationId xmlns:a16="http://schemas.microsoft.com/office/drawing/2014/main" id="{7FD468A2-1355-4CE8-8334-0FE3A1D2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07" name="Text Box 47">
            <a:extLst>
              <a:ext uri="{FF2B5EF4-FFF2-40B4-BE49-F238E27FC236}">
                <a16:creationId xmlns:a16="http://schemas.microsoft.com/office/drawing/2014/main" id="{A0863EE6-9DA8-44DA-8DB7-224738DE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08" name="Text Box 48">
            <a:extLst>
              <a:ext uri="{FF2B5EF4-FFF2-40B4-BE49-F238E27FC236}">
                <a16:creationId xmlns:a16="http://schemas.microsoft.com/office/drawing/2014/main" id="{8F5519E2-6532-46FB-9C23-FAF93E70E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09" name="Text Box 49">
            <a:extLst>
              <a:ext uri="{FF2B5EF4-FFF2-40B4-BE49-F238E27FC236}">
                <a16:creationId xmlns:a16="http://schemas.microsoft.com/office/drawing/2014/main" id="{2CED76D4-74EC-4903-9250-22E9A4A99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9" y="6319838"/>
            <a:ext cx="15525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distance label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10" name="AutoShape 50">
            <a:extLst>
              <a:ext uri="{FF2B5EF4-FFF2-40B4-BE49-F238E27FC236}">
                <a16:creationId xmlns:a16="http://schemas.microsoft.com/office/drawing/2014/main" id="{6E973A73-A982-45BB-8B94-D36F2F519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9" y="6426201"/>
            <a:ext cx="276225" cy="13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11" name="Text Box 51">
            <a:extLst>
              <a:ext uri="{FF2B5EF4-FFF2-40B4-BE49-F238E27FC236}">
                <a16:creationId xmlns:a16="http://schemas.microsoft.com/office/drawing/2014/main" id="{6340479F-F9CC-4C93-8CD5-4D9DBA4B3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6937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S = { 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PQ = { s, 2, 3, 4, 5, 6, 7, t }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9CC42C6-D624-4C39-A5BA-80C356A30D9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6FB46C40-1E13-4873-9BEB-9675BA3522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0BC7E1C-9B97-4E7E-9501-4302A2E9C736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987" name="Oval 3">
            <a:extLst>
              <a:ext uri="{FF2B5EF4-FFF2-40B4-BE49-F238E27FC236}">
                <a16:creationId xmlns:a16="http://schemas.microsoft.com/office/drawing/2014/main" id="{1D4D1758-72FB-4613-963A-3664C0271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53988" name="Oval 4">
            <a:extLst>
              <a:ext uri="{FF2B5EF4-FFF2-40B4-BE49-F238E27FC236}">
                <a16:creationId xmlns:a16="http://schemas.microsoft.com/office/drawing/2014/main" id="{1F564F89-233B-4543-9812-C7F3AC03C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53989" name="Oval 5">
            <a:extLst>
              <a:ext uri="{FF2B5EF4-FFF2-40B4-BE49-F238E27FC236}">
                <a16:creationId xmlns:a16="http://schemas.microsoft.com/office/drawing/2014/main" id="{B62FBF97-C076-4693-9AFF-7F6B932F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53990" name="Oval 6">
            <a:extLst>
              <a:ext uri="{FF2B5EF4-FFF2-40B4-BE49-F238E27FC236}">
                <a16:creationId xmlns:a16="http://schemas.microsoft.com/office/drawing/2014/main" id="{943148D3-6AA9-4BEE-86B0-959460477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53991" name="Oval 7">
            <a:extLst>
              <a:ext uri="{FF2B5EF4-FFF2-40B4-BE49-F238E27FC236}">
                <a16:creationId xmlns:a16="http://schemas.microsoft.com/office/drawing/2014/main" id="{69A5A751-C013-4D98-AAAC-DAF79B767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53992" name="Oval 8">
            <a:extLst>
              <a:ext uri="{FF2B5EF4-FFF2-40B4-BE49-F238E27FC236}">
                <a16:creationId xmlns:a16="http://schemas.microsoft.com/office/drawing/2014/main" id="{DC41AA67-B5E4-4A98-BDAA-E288DAE3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53993" name="Oval 9">
            <a:extLst>
              <a:ext uri="{FF2B5EF4-FFF2-40B4-BE49-F238E27FC236}">
                <a16:creationId xmlns:a16="http://schemas.microsoft.com/office/drawing/2014/main" id="{8946F8D2-03C5-461B-8635-A30EE0ACA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3994" name="Oval 10">
            <a:extLst>
              <a:ext uri="{FF2B5EF4-FFF2-40B4-BE49-F238E27FC236}">
                <a16:creationId xmlns:a16="http://schemas.microsoft.com/office/drawing/2014/main" id="{3C41DD1F-45CD-4ACE-AFB1-F8A5060F7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53995" name="AutoShape 11">
            <a:extLst>
              <a:ext uri="{FF2B5EF4-FFF2-40B4-BE49-F238E27FC236}">
                <a16:creationId xmlns:a16="http://schemas.microsoft.com/office/drawing/2014/main" id="{F9AE93E5-E5AE-429E-86BE-0E6A2C9BB2CF}"/>
              </a:ext>
            </a:extLst>
          </p:cNvPr>
          <p:cNvCxnSpPr>
            <a:cxnSpLocks noChangeShapeType="1"/>
            <a:stCxn id="553987" idx="7"/>
            <a:endCxn id="553990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996" name="AutoShape 12">
            <a:extLst>
              <a:ext uri="{FF2B5EF4-FFF2-40B4-BE49-F238E27FC236}">
                <a16:creationId xmlns:a16="http://schemas.microsoft.com/office/drawing/2014/main" id="{0DDF2319-F895-4561-B46D-45F3AD9FF10D}"/>
              </a:ext>
            </a:extLst>
          </p:cNvPr>
          <p:cNvCxnSpPr>
            <a:cxnSpLocks noChangeShapeType="1"/>
            <a:stCxn id="553987" idx="6"/>
            <a:endCxn id="553991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997" name="AutoShape 13">
            <a:extLst>
              <a:ext uri="{FF2B5EF4-FFF2-40B4-BE49-F238E27FC236}">
                <a16:creationId xmlns:a16="http://schemas.microsoft.com/office/drawing/2014/main" id="{1E1B5590-5853-483B-B542-B1B1F3C34981}"/>
              </a:ext>
            </a:extLst>
          </p:cNvPr>
          <p:cNvCxnSpPr>
            <a:cxnSpLocks noChangeShapeType="1"/>
            <a:stCxn id="553987" idx="5"/>
            <a:endCxn id="553992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998" name="AutoShape 14">
            <a:extLst>
              <a:ext uri="{FF2B5EF4-FFF2-40B4-BE49-F238E27FC236}">
                <a16:creationId xmlns:a16="http://schemas.microsoft.com/office/drawing/2014/main" id="{FEAEA582-A4AC-4BD3-A15F-4F050534C2E4}"/>
              </a:ext>
            </a:extLst>
          </p:cNvPr>
          <p:cNvCxnSpPr>
            <a:cxnSpLocks noChangeShapeType="1"/>
            <a:stCxn id="553991" idx="7"/>
            <a:endCxn id="553988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999" name="AutoShape 15">
            <a:extLst>
              <a:ext uri="{FF2B5EF4-FFF2-40B4-BE49-F238E27FC236}">
                <a16:creationId xmlns:a16="http://schemas.microsoft.com/office/drawing/2014/main" id="{509E00F6-5678-4D20-9157-5262A8CF7F41}"/>
              </a:ext>
            </a:extLst>
          </p:cNvPr>
          <p:cNvCxnSpPr>
            <a:cxnSpLocks noChangeShapeType="1"/>
            <a:stCxn id="553993" idx="7"/>
            <a:endCxn id="553988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0" name="AutoShape 16">
            <a:extLst>
              <a:ext uri="{FF2B5EF4-FFF2-40B4-BE49-F238E27FC236}">
                <a16:creationId xmlns:a16="http://schemas.microsoft.com/office/drawing/2014/main" id="{E69BEABF-333C-4CB2-9FF0-8B0E6F739292}"/>
              </a:ext>
            </a:extLst>
          </p:cNvPr>
          <p:cNvCxnSpPr>
            <a:cxnSpLocks noChangeShapeType="1"/>
            <a:stCxn id="553991" idx="5"/>
            <a:endCxn id="553994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1" name="AutoShape 17">
            <a:extLst>
              <a:ext uri="{FF2B5EF4-FFF2-40B4-BE49-F238E27FC236}">
                <a16:creationId xmlns:a16="http://schemas.microsoft.com/office/drawing/2014/main" id="{5DCE0722-AF47-47B5-B3BB-85B29F056882}"/>
              </a:ext>
            </a:extLst>
          </p:cNvPr>
          <p:cNvCxnSpPr>
            <a:cxnSpLocks noChangeShapeType="1"/>
            <a:stCxn id="553994" idx="5"/>
            <a:endCxn id="553989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2" name="AutoShape 18">
            <a:extLst>
              <a:ext uri="{FF2B5EF4-FFF2-40B4-BE49-F238E27FC236}">
                <a16:creationId xmlns:a16="http://schemas.microsoft.com/office/drawing/2014/main" id="{B480050E-811B-4F32-A5D9-F843C6494913}"/>
              </a:ext>
            </a:extLst>
          </p:cNvPr>
          <p:cNvCxnSpPr>
            <a:cxnSpLocks noChangeShapeType="1"/>
            <a:stCxn id="553994" idx="6"/>
            <a:endCxn id="553993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3" name="AutoShape 19">
            <a:extLst>
              <a:ext uri="{FF2B5EF4-FFF2-40B4-BE49-F238E27FC236}">
                <a16:creationId xmlns:a16="http://schemas.microsoft.com/office/drawing/2014/main" id="{95CD1298-B8CD-4CB4-8598-EA17F945758D}"/>
              </a:ext>
            </a:extLst>
          </p:cNvPr>
          <p:cNvCxnSpPr>
            <a:cxnSpLocks noChangeShapeType="1"/>
            <a:stCxn id="553993" idx="4"/>
            <a:endCxn id="553989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4" name="AutoShape 20">
            <a:extLst>
              <a:ext uri="{FF2B5EF4-FFF2-40B4-BE49-F238E27FC236}">
                <a16:creationId xmlns:a16="http://schemas.microsoft.com/office/drawing/2014/main" id="{FE5AE51A-320E-423D-A87F-6338A32E498E}"/>
              </a:ext>
            </a:extLst>
          </p:cNvPr>
          <p:cNvCxnSpPr>
            <a:cxnSpLocks noChangeShapeType="1"/>
            <a:stCxn id="553988" idx="3"/>
            <a:endCxn id="553994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5" name="AutoShape 21">
            <a:extLst>
              <a:ext uri="{FF2B5EF4-FFF2-40B4-BE49-F238E27FC236}">
                <a16:creationId xmlns:a16="http://schemas.microsoft.com/office/drawing/2014/main" id="{2576D3C0-F71A-40A8-9A36-A66471477B7F}"/>
              </a:ext>
            </a:extLst>
          </p:cNvPr>
          <p:cNvCxnSpPr>
            <a:cxnSpLocks noChangeShapeType="1"/>
            <a:stCxn id="553991" idx="4"/>
            <a:endCxn id="553992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6" name="AutoShape 22">
            <a:extLst>
              <a:ext uri="{FF2B5EF4-FFF2-40B4-BE49-F238E27FC236}">
                <a16:creationId xmlns:a16="http://schemas.microsoft.com/office/drawing/2014/main" id="{0406EC21-0719-4D3B-8B4C-12F9E6170446}"/>
              </a:ext>
            </a:extLst>
          </p:cNvPr>
          <p:cNvCxnSpPr>
            <a:cxnSpLocks noChangeShapeType="1"/>
            <a:stCxn id="553992" idx="6"/>
            <a:endCxn id="553994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7" name="AutoShape 23">
            <a:extLst>
              <a:ext uri="{FF2B5EF4-FFF2-40B4-BE49-F238E27FC236}">
                <a16:creationId xmlns:a16="http://schemas.microsoft.com/office/drawing/2014/main" id="{F5B9219D-304F-4682-81BA-841327CC5FF9}"/>
              </a:ext>
            </a:extLst>
          </p:cNvPr>
          <p:cNvCxnSpPr>
            <a:cxnSpLocks noChangeShapeType="1"/>
            <a:stCxn id="553990" idx="6"/>
            <a:endCxn id="553988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8" name="AutoShape 24">
            <a:extLst>
              <a:ext uri="{FF2B5EF4-FFF2-40B4-BE49-F238E27FC236}">
                <a16:creationId xmlns:a16="http://schemas.microsoft.com/office/drawing/2014/main" id="{634F5A2F-B069-4428-904C-AAC0D4AF46D6}"/>
              </a:ext>
            </a:extLst>
          </p:cNvPr>
          <p:cNvCxnSpPr>
            <a:cxnSpLocks noChangeShapeType="1"/>
            <a:stCxn id="553992" idx="6"/>
            <a:endCxn id="553989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4009" name="AutoShape 25">
            <a:extLst>
              <a:ext uri="{FF2B5EF4-FFF2-40B4-BE49-F238E27FC236}">
                <a16:creationId xmlns:a16="http://schemas.microsoft.com/office/drawing/2014/main" id="{5AC355BA-A1E8-4AA5-B4CF-22439556388E}"/>
              </a:ext>
            </a:extLst>
          </p:cNvPr>
          <p:cNvCxnSpPr>
            <a:cxnSpLocks noChangeShapeType="1"/>
            <a:stCxn id="553988" idx="5"/>
            <a:endCxn id="553989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4010" name="Text Box 26">
            <a:extLst>
              <a:ext uri="{FF2B5EF4-FFF2-40B4-BE49-F238E27FC236}">
                <a16:creationId xmlns:a16="http://schemas.microsoft.com/office/drawing/2014/main" id="{5132369C-9029-4085-B34D-A2326517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54011" name="Text Box 27">
            <a:extLst>
              <a:ext uri="{FF2B5EF4-FFF2-40B4-BE49-F238E27FC236}">
                <a16:creationId xmlns:a16="http://schemas.microsoft.com/office/drawing/2014/main" id="{8EB0E9F1-EE4E-4C1E-9A4C-32DFF1E2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54012" name="Text Box 28">
            <a:extLst>
              <a:ext uri="{FF2B5EF4-FFF2-40B4-BE49-F238E27FC236}">
                <a16:creationId xmlns:a16="http://schemas.microsoft.com/office/drawing/2014/main" id="{C0C6C2D8-1B32-417B-8765-84010385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54013" name="Text Box 29">
            <a:extLst>
              <a:ext uri="{FF2B5EF4-FFF2-40B4-BE49-F238E27FC236}">
                <a16:creationId xmlns:a16="http://schemas.microsoft.com/office/drawing/2014/main" id="{3C476025-4031-4EC6-92DA-6C51DD23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54014" name="Text Box 30">
            <a:extLst>
              <a:ext uri="{FF2B5EF4-FFF2-40B4-BE49-F238E27FC236}">
                <a16:creationId xmlns:a16="http://schemas.microsoft.com/office/drawing/2014/main" id="{FCBD1E31-DCC4-468D-B232-E0B2AA0F9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54015" name="Text Box 31">
            <a:extLst>
              <a:ext uri="{FF2B5EF4-FFF2-40B4-BE49-F238E27FC236}">
                <a16:creationId xmlns:a16="http://schemas.microsoft.com/office/drawing/2014/main" id="{8973C2E4-EEA4-4CCA-BC03-2383187F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54016" name="Text Box 32">
            <a:extLst>
              <a:ext uri="{FF2B5EF4-FFF2-40B4-BE49-F238E27FC236}">
                <a16:creationId xmlns:a16="http://schemas.microsoft.com/office/drawing/2014/main" id="{E97281C8-895B-4663-AD76-9F0C5AD67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54017" name="Text Box 33">
            <a:extLst>
              <a:ext uri="{FF2B5EF4-FFF2-40B4-BE49-F238E27FC236}">
                <a16:creationId xmlns:a16="http://schemas.microsoft.com/office/drawing/2014/main" id="{80BA0A77-A2DC-4F25-92D4-F2919D42D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54018" name="Text Box 34">
            <a:extLst>
              <a:ext uri="{FF2B5EF4-FFF2-40B4-BE49-F238E27FC236}">
                <a16:creationId xmlns:a16="http://schemas.microsoft.com/office/drawing/2014/main" id="{171DD8A9-A7ED-48B9-B1A3-2FE01FCE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54019" name="Text Box 35">
            <a:extLst>
              <a:ext uri="{FF2B5EF4-FFF2-40B4-BE49-F238E27FC236}">
                <a16:creationId xmlns:a16="http://schemas.microsoft.com/office/drawing/2014/main" id="{0117C691-F0AF-451F-BA32-FCAC1194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54020" name="Text Box 36">
            <a:extLst>
              <a:ext uri="{FF2B5EF4-FFF2-40B4-BE49-F238E27FC236}">
                <a16:creationId xmlns:a16="http://schemas.microsoft.com/office/drawing/2014/main" id="{EC695057-359C-43BB-97A6-A071C753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54021" name="Text Box 37">
            <a:extLst>
              <a:ext uri="{FF2B5EF4-FFF2-40B4-BE49-F238E27FC236}">
                <a16:creationId xmlns:a16="http://schemas.microsoft.com/office/drawing/2014/main" id="{0CEA3195-6D2E-4806-90F1-143542B2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54022" name="Text Box 38">
            <a:extLst>
              <a:ext uri="{FF2B5EF4-FFF2-40B4-BE49-F238E27FC236}">
                <a16:creationId xmlns:a16="http://schemas.microsoft.com/office/drawing/2014/main" id="{21885DCB-E622-4C4B-A491-24713EDF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54023" name="Text Box 39">
            <a:extLst>
              <a:ext uri="{FF2B5EF4-FFF2-40B4-BE49-F238E27FC236}">
                <a16:creationId xmlns:a16="http://schemas.microsoft.com/office/drawing/2014/main" id="{14F75B12-02E2-4A42-87AB-9850CA360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54024" name="Text Box 40">
            <a:extLst>
              <a:ext uri="{FF2B5EF4-FFF2-40B4-BE49-F238E27FC236}">
                <a16:creationId xmlns:a16="http://schemas.microsoft.com/office/drawing/2014/main" id="{05886F3A-972A-4C88-968F-A67D0E48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54025" name="Text Box 41">
            <a:extLst>
              <a:ext uri="{FF2B5EF4-FFF2-40B4-BE49-F238E27FC236}">
                <a16:creationId xmlns:a16="http://schemas.microsoft.com/office/drawing/2014/main" id="{3849735A-E6A1-4BD1-9FAF-1556836C2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4026" name="Text Box 42">
            <a:extLst>
              <a:ext uri="{FF2B5EF4-FFF2-40B4-BE49-F238E27FC236}">
                <a16:creationId xmlns:a16="http://schemas.microsoft.com/office/drawing/2014/main" id="{E82DE58B-56F5-44F8-A848-4B0241309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4027" name="Text Box 43">
            <a:extLst>
              <a:ext uri="{FF2B5EF4-FFF2-40B4-BE49-F238E27FC236}">
                <a16:creationId xmlns:a16="http://schemas.microsoft.com/office/drawing/2014/main" id="{87D2E667-AAA3-40B1-94EF-0414D269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4028" name="Text Box 44">
            <a:extLst>
              <a:ext uri="{FF2B5EF4-FFF2-40B4-BE49-F238E27FC236}">
                <a16:creationId xmlns:a16="http://schemas.microsoft.com/office/drawing/2014/main" id="{F0F6BD05-C356-4BA2-93A0-C9B57A262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4029" name="Text Box 45">
            <a:extLst>
              <a:ext uri="{FF2B5EF4-FFF2-40B4-BE49-F238E27FC236}">
                <a16:creationId xmlns:a16="http://schemas.microsoft.com/office/drawing/2014/main" id="{DC9E70BE-4EB1-4815-8CBD-82CE3D10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4030" name="Text Box 46">
            <a:extLst>
              <a:ext uri="{FF2B5EF4-FFF2-40B4-BE49-F238E27FC236}">
                <a16:creationId xmlns:a16="http://schemas.microsoft.com/office/drawing/2014/main" id="{ACA4703C-C76B-42EA-A670-C38B3DD5F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4031" name="Text Box 47">
            <a:extLst>
              <a:ext uri="{FF2B5EF4-FFF2-40B4-BE49-F238E27FC236}">
                <a16:creationId xmlns:a16="http://schemas.microsoft.com/office/drawing/2014/main" id="{81EAD27F-4923-4753-BD69-E7D8E1C44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4032" name="Text Box 48">
            <a:extLst>
              <a:ext uri="{FF2B5EF4-FFF2-40B4-BE49-F238E27FC236}">
                <a16:creationId xmlns:a16="http://schemas.microsoft.com/office/drawing/2014/main" id="{00FEB71A-DBF7-416E-989F-68F93CF79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4033" name="Text Box 49">
            <a:extLst>
              <a:ext uri="{FF2B5EF4-FFF2-40B4-BE49-F238E27FC236}">
                <a16:creationId xmlns:a16="http://schemas.microsoft.com/office/drawing/2014/main" id="{967DF7AC-1964-4885-B20E-C3E92BEA8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9" y="6319838"/>
            <a:ext cx="15525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distance label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4034" name="AutoShape 50">
            <a:extLst>
              <a:ext uri="{FF2B5EF4-FFF2-40B4-BE49-F238E27FC236}">
                <a16:creationId xmlns:a16="http://schemas.microsoft.com/office/drawing/2014/main" id="{A3CCD632-00F3-484F-AC59-3C5EDE9C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9" y="6426201"/>
            <a:ext cx="276225" cy="13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4035" name="Text Box 51">
            <a:extLst>
              <a:ext uri="{FF2B5EF4-FFF2-40B4-BE49-F238E27FC236}">
                <a16:creationId xmlns:a16="http://schemas.microsoft.com/office/drawing/2014/main" id="{A8C7925C-FCFB-4933-9680-D329A7A9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77674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s, 2, 3, 4, 5, 6, 7, t }</a:t>
            </a:r>
          </a:p>
        </p:txBody>
      </p:sp>
      <p:sp>
        <p:nvSpPr>
          <p:cNvPr id="554036" name="AutoShape 52">
            <a:extLst>
              <a:ext uri="{FF2B5EF4-FFF2-40B4-BE49-F238E27FC236}">
                <a16:creationId xmlns:a16="http://schemas.microsoft.com/office/drawing/2014/main" id="{99401DDC-C4DD-4070-A760-7E655FE24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9" y="2667001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4037" name="Text Box 53">
            <a:extLst>
              <a:ext uri="{FF2B5EF4-FFF2-40B4-BE49-F238E27FC236}">
                <a16:creationId xmlns:a16="http://schemas.microsoft.com/office/drawing/2014/main" id="{6BBBA224-8A92-41A8-80F9-7C27081D5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2279650"/>
            <a:ext cx="109855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dirty="0">
                <a:solidFill>
                  <a:srgbClr val="A50021"/>
                </a:solidFill>
                <a:latin typeface="Comic Sans MS" panose="030F0702030302020204" pitchFamily="66" charset="0"/>
              </a:rPr>
              <a:t>min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17363B1-8B23-4552-9BAB-993E13F470A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5F5256EA-48B4-45A5-A300-364DE979B9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E68602D-D747-4003-8E3E-3A9C8AD5B8DF}" type="slidenum"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kumimoji="1"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32" name="Oval 4">
            <a:extLst>
              <a:ext uri="{FF2B5EF4-FFF2-40B4-BE49-F238E27FC236}">
                <a16:creationId xmlns:a16="http://schemas.microsoft.com/office/drawing/2014/main" id="{BD61C6C0-9F1B-4D66-B9C9-4FD0EF036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00426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34533" name="Oval 5">
            <a:extLst>
              <a:ext uri="{FF2B5EF4-FFF2-40B4-BE49-F238E27FC236}">
                <a16:creationId xmlns:a16="http://schemas.microsoft.com/office/drawing/2014/main" id="{8AEA8D08-56C1-4505-857A-7FF16A03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4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34534" name="Oval 6">
            <a:extLst>
              <a:ext uri="{FF2B5EF4-FFF2-40B4-BE49-F238E27FC236}">
                <a16:creationId xmlns:a16="http://schemas.microsoft.com/office/drawing/2014/main" id="{E29F3E52-F5E8-4358-B876-5279695D4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4" y="5907089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34535" name="Oval 7">
            <a:extLst>
              <a:ext uri="{FF2B5EF4-FFF2-40B4-BE49-F238E27FC236}">
                <a16:creationId xmlns:a16="http://schemas.microsoft.com/office/drawing/2014/main" id="{499BB0AB-50C8-4B25-83CD-996079AE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2906714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34536" name="Oval 8">
            <a:extLst>
              <a:ext uri="{FF2B5EF4-FFF2-40B4-BE49-F238E27FC236}">
                <a16:creationId xmlns:a16="http://schemas.microsoft.com/office/drawing/2014/main" id="{F08D742A-93FB-44D3-87CE-572D654E7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40767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34537" name="Oval 9">
            <a:extLst>
              <a:ext uri="{FF2B5EF4-FFF2-40B4-BE49-F238E27FC236}">
                <a16:creationId xmlns:a16="http://schemas.microsoft.com/office/drawing/2014/main" id="{0C292E6E-42F7-4FE2-883E-B8E6BBEC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4" y="601980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34538" name="Oval 10">
            <a:extLst>
              <a:ext uri="{FF2B5EF4-FFF2-40B4-BE49-F238E27FC236}">
                <a16:creationId xmlns:a16="http://schemas.microsoft.com/office/drawing/2014/main" id="{438A58A1-E064-461F-A7CE-C5A984D84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9" y="44259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4539" name="Oval 11">
            <a:extLst>
              <a:ext uri="{FF2B5EF4-FFF2-40B4-BE49-F238E27FC236}">
                <a16:creationId xmlns:a16="http://schemas.microsoft.com/office/drawing/2014/main" id="{4141793E-3D24-4CFC-A765-D2AB5B1D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6" y="4768851"/>
            <a:ext cx="301625" cy="301625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534540" name="AutoShape 12">
            <a:extLst>
              <a:ext uri="{FF2B5EF4-FFF2-40B4-BE49-F238E27FC236}">
                <a16:creationId xmlns:a16="http://schemas.microsoft.com/office/drawing/2014/main" id="{CD8779B0-9336-46E5-BEDD-0364CEC86414}"/>
              </a:ext>
            </a:extLst>
          </p:cNvPr>
          <p:cNvCxnSpPr>
            <a:cxnSpLocks noChangeShapeType="1"/>
            <a:stCxn id="534532" idx="7"/>
            <a:endCxn id="534535" idx="2"/>
          </p:cNvCxnSpPr>
          <p:nvPr/>
        </p:nvCxnSpPr>
        <p:spPr bwMode="auto">
          <a:xfrm flipV="1">
            <a:off x="2081213" y="3057526"/>
            <a:ext cx="1511300" cy="379413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1" name="AutoShape 13">
            <a:extLst>
              <a:ext uri="{FF2B5EF4-FFF2-40B4-BE49-F238E27FC236}">
                <a16:creationId xmlns:a16="http://schemas.microsoft.com/office/drawing/2014/main" id="{81E0C681-597D-44BF-9799-1A9D97CA6BF5}"/>
              </a:ext>
            </a:extLst>
          </p:cNvPr>
          <p:cNvCxnSpPr>
            <a:cxnSpLocks noChangeShapeType="1"/>
            <a:stCxn id="534532" idx="6"/>
            <a:endCxn id="534536" idx="1"/>
          </p:cNvCxnSpPr>
          <p:nvPr/>
        </p:nvCxnSpPr>
        <p:spPr bwMode="auto">
          <a:xfrm>
            <a:off x="2133600" y="3551239"/>
            <a:ext cx="2317750" cy="56197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2" name="AutoShape 14">
            <a:extLst>
              <a:ext uri="{FF2B5EF4-FFF2-40B4-BE49-F238E27FC236}">
                <a16:creationId xmlns:a16="http://schemas.microsoft.com/office/drawing/2014/main" id="{867F0E12-4605-40A9-8419-AAACB8D466DA}"/>
              </a:ext>
            </a:extLst>
          </p:cNvPr>
          <p:cNvCxnSpPr>
            <a:cxnSpLocks noChangeShapeType="1"/>
            <a:stCxn id="534532" idx="5"/>
            <a:endCxn id="534537" idx="0"/>
          </p:cNvCxnSpPr>
          <p:nvPr/>
        </p:nvCxnSpPr>
        <p:spPr bwMode="auto">
          <a:xfrm>
            <a:off x="2081213" y="3665539"/>
            <a:ext cx="1731962" cy="2346325"/>
          </a:xfrm>
          <a:prstGeom prst="straightConnector1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3" name="AutoShape 15">
            <a:extLst>
              <a:ext uri="{FF2B5EF4-FFF2-40B4-BE49-F238E27FC236}">
                <a16:creationId xmlns:a16="http://schemas.microsoft.com/office/drawing/2014/main" id="{A106484C-8C10-41E7-BD5B-BBC386428DCA}"/>
              </a:ext>
            </a:extLst>
          </p:cNvPr>
          <p:cNvCxnSpPr>
            <a:cxnSpLocks noChangeShapeType="1"/>
            <a:stCxn id="534536" idx="7"/>
            <a:endCxn id="534533" idx="2"/>
          </p:cNvCxnSpPr>
          <p:nvPr/>
        </p:nvCxnSpPr>
        <p:spPr bwMode="auto">
          <a:xfrm flipV="1">
            <a:off x="4664075" y="3057525"/>
            <a:ext cx="4819650" cy="10556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4" name="AutoShape 16">
            <a:extLst>
              <a:ext uri="{FF2B5EF4-FFF2-40B4-BE49-F238E27FC236}">
                <a16:creationId xmlns:a16="http://schemas.microsoft.com/office/drawing/2014/main" id="{C9E3E282-65C0-4DF9-8849-B6945292ED92}"/>
              </a:ext>
            </a:extLst>
          </p:cNvPr>
          <p:cNvCxnSpPr>
            <a:cxnSpLocks noChangeShapeType="1"/>
            <a:stCxn id="534538" idx="7"/>
            <a:endCxn id="534533" idx="4"/>
          </p:cNvCxnSpPr>
          <p:nvPr/>
        </p:nvCxnSpPr>
        <p:spPr bwMode="auto">
          <a:xfrm flipV="1">
            <a:off x="8805863" y="3216275"/>
            <a:ext cx="836612" cy="12461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5" name="AutoShape 17">
            <a:extLst>
              <a:ext uri="{FF2B5EF4-FFF2-40B4-BE49-F238E27FC236}">
                <a16:creationId xmlns:a16="http://schemas.microsoft.com/office/drawing/2014/main" id="{28D89B42-4D31-488D-9EED-C8B93C3E1845}"/>
              </a:ext>
            </a:extLst>
          </p:cNvPr>
          <p:cNvCxnSpPr>
            <a:cxnSpLocks noChangeShapeType="1"/>
            <a:stCxn id="534536" idx="5"/>
            <a:endCxn id="534539" idx="1"/>
          </p:cNvCxnSpPr>
          <p:nvPr/>
        </p:nvCxnSpPr>
        <p:spPr bwMode="auto">
          <a:xfrm>
            <a:off x="4664075" y="4341813"/>
            <a:ext cx="1193800" cy="4635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6" name="AutoShape 18">
            <a:extLst>
              <a:ext uri="{FF2B5EF4-FFF2-40B4-BE49-F238E27FC236}">
                <a16:creationId xmlns:a16="http://schemas.microsoft.com/office/drawing/2014/main" id="{5EA39679-2DB5-4C3B-9AFF-30D686C22CFB}"/>
              </a:ext>
            </a:extLst>
          </p:cNvPr>
          <p:cNvCxnSpPr>
            <a:cxnSpLocks noChangeShapeType="1"/>
            <a:stCxn id="534539" idx="5"/>
            <a:endCxn id="534534" idx="2"/>
          </p:cNvCxnSpPr>
          <p:nvPr/>
        </p:nvCxnSpPr>
        <p:spPr bwMode="auto">
          <a:xfrm>
            <a:off x="6070601" y="5033964"/>
            <a:ext cx="3724275" cy="10239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7" name="AutoShape 19">
            <a:extLst>
              <a:ext uri="{FF2B5EF4-FFF2-40B4-BE49-F238E27FC236}">
                <a16:creationId xmlns:a16="http://schemas.microsoft.com/office/drawing/2014/main" id="{1218B393-AD96-49B8-88AD-AD63301876EC}"/>
              </a:ext>
            </a:extLst>
          </p:cNvPr>
          <p:cNvCxnSpPr>
            <a:cxnSpLocks noChangeShapeType="1"/>
            <a:stCxn id="534539" idx="6"/>
            <a:endCxn id="534538" idx="2"/>
          </p:cNvCxnSpPr>
          <p:nvPr/>
        </p:nvCxnSpPr>
        <p:spPr bwMode="auto">
          <a:xfrm flipV="1">
            <a:off x="6122988" y="4576763"/>
            <a:ext cx="2417762" cy="342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8" name="AutoShape 20">
            <a:extLst>
              <a:ext uri="{FF2B5EF4-FFF2-40B4-BE49-F238E27FC236}">
                <a16:creationId xmlns:a16="http://schemas.microsoft.com/office/drawing/2014/main" id="{AA688809-8D36-46DF-807D-E9D8C5D5F088}"/>
              </a:ext>
            </a:extLst>
          </p:cNvPr>
          <p:cNvCxnSpPr>
            <a:cxnSpLocks noChangeShapeType="1"/>
            <a:stCxn id="534538" idx="4"/>
            <a:endCxn id="534534" idx="1"/>
          </p:cNvCxnSpPr>
          <p:nvPr/>
        </p:nvCxnSpPr>
        <p:spPr bwMode="auto">
          <a:xfrm>
            <a:off x="8699501" y="4735514"/>
            <a:ext cx="1147763" cy="12080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49" name="AutoShape 21">
            <a:extLst>
              <a:ext uri="{FF2B5EF4-FFF2-40B4-BE49-F238E27FC236}">
                <a16:creationId xmlns:a16="http://schemas.microsoft.com/office/drawing/2014/main" id="{0C15953F-505A-4343-AE5B-1C49D7DBDC99}"/>
              </a:ext>
            </a:extLst>
          </p:cNvPr>
          <p:cNvCxnSpPr>
            <a:cxnSpLocks noChangeShapeType="1"/>
            <a:stCxn id="534533" idx="3"/>
            <a:endCxn id="534539" idx="7"/>
          </p:cNvCxnSpPr>
          <p:nvPr/>
        </p:nvCxnSpPr>
        <p:spPr bwMode="auto">
          <a:xfrm flipH="1">
            <a:off x="6070601" y="3171825"/>
            <a:ext cx="3465513" cy="16335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50" name="AutoShape 22">
            <a:extLst>
              <a:ext uri="{FF2B5EF4-FFF2-40B4-BE49-F238E27FC236}">
                <a16:creationId xmlns:a16="http://schemas.microsoft.com/office/drawing/2014/main" id="{A462A91D-D9F0-4550-B7AF-8DD9286660C4}"/>
              </a:ext>
            </a:extLst>
          </p:cNvPr>
          <p:cNvCxnSpPr>
            <a:cxnSpLocks noChangeShapeType="1"/>
            <a:stCxn id="534536" idx="4"/>
            <a:endCxn id="534537" idx="7"/>
          </p:cNvCxnSpPr>
          <p:nvPr/>
        </p:nvCxnSpPr>
        <p:spPr bwMode="auto">
          <a:xfrm flipH="1">
            <a:off x="3919539" y="4386263"/>
            <a:ext cx="638175" cy="16700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51" name="AutoShape 23">
            <a:extLst>
              <a:ext uri="{FF2B5EF4-FFF2-40B4-BE49-F238E27FC236}">
                <a16:creationId xmlns:a16="http://schemas.microsoft.com/office/drawing/2014/main" id="{280B4061-7B18-4347-A16A-275E3F2F5C79}"/>
              </a:ext>
            </a:extLst>
          </p:cNvPr>
          <p:cNvCxnSpPr>
            <a:cxnSpLocks noChangeShapeType="1"/>
            <a:stCxn id="534537" idx="6"/>
            <a:endCxn id="534539" idx="2"/>
          </p:cNvCxnSpPr>
          <p:nvPr/>
        </p:nvCxnSpPr>
        <p:spPr bwMode="auto">
          <a:xfrm flipV="1">
            <a:off x="3971926" y="4919663"/>
            <a:ext cx="1833563" cy="1250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52" name="AutoShape 24">
            <a:extLst>
              <a:ext uri="{FF2B5EF4-FFF2-40B4-BE49-F238E27FC236}">
                <a16:creationId xmlns:a16="http://schemas.microsoft.com/office/drawing/2014/main" id="{F8AE88BF-D406-4312-8ED6-C11FA3D20A5D}"/>
              </a:ext>
            </a:extLst>
          </p:cNvPr>
          <p:cNvCxnSpPr>
            <a:cxnSpLocks noChangeShapeType="1"/>
            <a:stCxn id="534535" idx="6"/>
            <a:endCxn id="534533" idx="1"/>
          </p:cNvCxnSpPr>
          <p:nvPr/>
        </p:nvCxnSpPr>
        <p:spPr bwMode="auto">
          <a:xfrm flipV="1">
            <a:off x="3910013" y="2943225"/>
            <a:ext cx="56261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53" name="AutoShape 25">
            <a:extLst>
              <a:ext uri="{FF2B5EF4-FFF2-40B4-BE49-F238E27FC236}">
                <a16:creationId xmlns:a16="http://schemas.microsoft.com/office/drawing/2014/main" id="{4C891D41-E91E-432E-ADC0-AB69DAB449B5}"/>
              </a:ext>
            </a:extLst>
          </p:cNvPr>
          <p:cNvCxnSpPr>
            <a:cxnSpLocks noChangeShapeType="1"/>
            <a:stCxn id="534537" idx="6"/>
            <a:endCxn id="534534" idx="3"/>
          </p:cNvCxnSpPr>
          <p:nvPr/>
        </p:nvCxnSpPr>
        <p:spPr bwMode="auto">
          <a:xfrm>
            <a:off x="3971925" y="6170614"/>
            <a:ext cx="5875338" cy="1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4554" name="AutoShape 26">
            <a:extLst>
              <a:ext uri="{FF2B5EF4-FFF2-40B4-BE49-F238E27FC236}">
                <a16:creationId xmlns:a16="http://schemas.microsoft.com/office/drawing/2014/main" id="{3DBBFDE4-FF28-46C9-BE0F-92243D7B8E20}"/>
              </a:ext>
            </a:extLst>
          </p:cNvPr>
          <p:cNvCxnSpPr>
            <a:cxnSpLocks noChangeShapeType="1"/>
            <a:stCxn id="534533" idx="5"/>
            <a:endCxn id="534534" idx="0"/>
          </p:cNvCxnSpPr>
          <p:nvPr/>
        </p:nvCxnSpPr>
        <p:spPr bwMode="auto">
          <a:xfrm>
            <a:off x="9748839" y="3171826"/>
            <a:ext cx="204787" cy="27273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4555" name="Text Box 27">
            <a:extLst>
              <a:ext uri="{FF2B5EF4-FFF2-40B4-BE49-F238E27FC236}">
                <a16:creationId xmlns:a16="http://schemas.microsoft.com/office/drawing/2014/main" id="{C4D9F58D-6B81-4C20-A397-D166AB23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906713"/>
            <a:ext cx="4016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24</a:t>
            </a:r>
          </a:p>
        </p:txBody>
      </p:sp>
      <p:sp>
        <p:nvSpPr>
          <p:cNvPr id="534556" name="Text Box 28">
            <a:extLst>
              <a:ext uri="{FF2B5EF4-FFF2-40B4-BE49-F238E27FC236}">
                <a16:creationId xmlns:a16="http://schemas.microsoft.com/office/drawing/2014/main" id="{878A9211-6348-4347-80A0-CFE5587AE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60680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18</a:t>
            </a:r>
          </a:p>
        </p:txBody>
      </p:sp>
      <p:sp>
        <p:nvSpPr>
          <p:cNvPr id="534557" name="Text Box 29">
            <a:extLst>
              <a:ext uri="{FF2B5EF4-FFF2-40B4-BE49-F238E27FC236}">
                <a16:creationId xmlns:a16="http://schemas.microsoft.com/office/drawing/2014/main" id="{1CB8F57D-F9BD-4748-99A1-F4E0C5AD9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9528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534558" name="Text Box 30">
            <a:extLst>
              <a:ext uri="{FF2B5EF4-FFF2-40B4-BE49-F238E27FC236}">
                <a16:creationId xmlns:a16="http://schemas.microsoft.com/office/drawing/2014/main" id="{B57C3061-FA6C-4623-937A-F336DDF61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9" y="3135313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9</a:t>
            </a:r>
          </a:p>
        </p:txBody>
      </p:sp>
      <p:sp>
        <p:nvSpPr>
          <p:cNvPr id="534559" name="Text Box 31">
            <a:extLst>
              <a:ext uri="{FF2B5EF4-FFF2-40B4-BE49-F238E27FC236}">
                <a16:creationId xmlns:a16="http://schemas.microsoft.com/office/drawing/2014/main" id="{C9DE70BF-836C-4C3A-97F2-C376FF69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792538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14</a:t>
            </a:r>
          </a:p>
        </p:txBody>
      </p:sp>
      <p:sp>
        <p:nvSpPr>
          <p:cNvPr id="534560" name="Text Box 32">
            <a:extLst>
              <a:ext uri="{FF2B5EF4-FFF2-40B4-BE49-F238E27FC236}">
                <a16:creationId xmlns:a16="http://schemas.microsoft.com/office/drawing/2014/main" id="{97B5F118-101B-4C75-9DB4-DD198112D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48069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15</a:t>
            </a:r>
          </a:p>
        </p:txBody>
      </p:sp>
      <p:sp>
        <p:nvSpPr>
          <p:cNvPr id="534561" name="Text Box 33">
            <a:extLst>
              <a:ext uri="{FF2B5EF4-FFF2-40B4-BE49-F238E27FC236}">
                <a16:creationId xmlns:a16="http://schemas.microsoft.com/office/drawing/2014/main" id="{149586E5-F339-40F5-86ED-626235F24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9" y="4984751"/>
            <a:ext cx="32543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5</a:t>
            </a:r>
          </a:p>
        </p:txBody>
      </p:sp>
      <p:sp>
        <p:nvSpPr>
          <p:cNvPr id="534562" name="Text Box 34">
            <a:extLst>
              <a:ext uri="{FF2B5EF4-FFF2-40B4-BE49-F238E27FC236}">
                <a16:creationId xmlns:a16="http://schemas.microsoft.com/office/drawing/2014/main" id="{24E6FC20-ACB5-4BA2-AEC0-02F46324D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4494213"/>
            <a:ext cx="41751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30</a:t>
            </a:r>
          </a:p>
        </p:txBody>
      </p:sp>
      <p:sp>
        <p:nvSpPr>
          <p:cNvPr id="534563" name="Text Box 35">
            <a:extLst>
              <a:ext uri="{FF2B5EF4-FFF2-40B4-BE49-F238E27FC236}">
                <a16:creationId xmlns:a16="http://schemas.microsoft.com/office/drawing/2014/main" id="{D805CD4A-5D29-49A6-8C58-CBD51DC98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445125"/>
            <a:ext cx="4016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20</a:t>
            </a:r>
          </a:p>
        </p:txBody>
      </p:sp>
      <p:sp>
        <p:nvSpPr>
          <p:cNvPr id="534564" name="Text Box 36">
            <a:extLst>
              <a:ext uri="{FF2B5EF4-FFF2-40B4-BE49-F238E27FC236}">
                <a16:creationId xmlns:a16="http://schemas.microsoft.com/office/drawing/2014/main" id="{0684E895-80DA-4FF1-BFCC-DAFB7745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115050"/>
            <a:ext cx="3984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44</a:t>
            </a:r>
          </a:p>
        </p:txBody>
      </p:sp>
      <p:sp>
        <p:nvSpPr>
          <p:cNvPr id="534565" name="Text Box 37">
            <a:extLst>
              <a:ext uri="{FF2B5EF4-FFF2-40B4-BE49-F238E27FC236}">
                <a16:creationId xmlns:a16="http://schemas.microsoft.com/office/drawing/2014/main" id="{5DBC2A41-978D-4C4D-8B75-46CBDA2D4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5416550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16</a:t>
            </a:r>
          </a:p>
        </p:txBody>
      </p:sp>
      <p:sp>
        <p:nvSpPr>
          <p:cNvPr id="534566" name="Text Box 38">
            <a:extLst>
              <a:ext uri="{FF2B5EF4-FFF2-40B4-BE49-F238E27FC236}">
                <a16:creationId xmlns:a16="http://schemas.microsoft.com/office/drawing/2014/main" id="{EDFB2BC9-B7D2-404B-BE75-E718C8B7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25975"/>
            <a:ext cx="325438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11</a:t>
            </a:r>
          </a:p>
        </p:txBody>
      </p:sp>
      <p:sp>
        <p:nvSpPr>
          <p:cNvPr id="534567" name="Text Box 39">
            <a:extLst>
              <a:ext uri="{FF2B5EF4-FFF2-40B4-BE49-F238E27FC236}">
                <a16:creationId xmlns:a16="http://schemas.microsoft.com/office/drawing/2014/main" id="{6EE8C474-84A8-4D4E-981D-1454C3CAB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4" y="3921125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34568" name="Text Box 40">
            <a:extLst>
              <a:ext uri="{FF2B5EF4-FFF2-40B4-BE49-F238E27FC236}">
                <a16:creationId xmlns:a16="http://schemas.microsoft.com/office/drawing/2014/main" id="{128B5963-BBFC-4D67-9CF9-B4AFEF3AC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25" y="4478339"/>
            <a:ext cx="325438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19</a:t>
            </a:r>
          </a:p>
        </p:txBody>
      </p:sp>
      <p:sp>
        <p:nvSpPr>
          <p:cNvPr id="534569" name="Text Box 41">
            <a:extLst>
              <a:ext uri="{FF2B5EF4-FFF2-40B4-BE49-F238E27FC236}">
                <a16:creationId xmlns:a16="http://schemas.microsoft.com/office/drawing/2014/main" id="{CF9D5EE0-CA64-45C3-8E42-172BBC63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4" y="5207000"/>
            <a:ext cx="325437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 6</a:t>
            </a:r>
          </a:p>
        </p:txBody>
      </p:sp>
      <p:sp>
        <p:nvSpPr>
          <p:cNvPr id="534570" name="Freeform 42">
            <a:extLst>
              <a:ext uri="{FF2B5EF4-FFF2-40B4-BE49-F238E27FC236}">
                <a16:creationId xmlns:a16="http://schemas.microsoft.com/office/drawing/2014/main" id="{54EDAE61-C157-4E60-8DAB-45BCBE6EF7B9}"/>
              </a:ext>
            </a:extLst>
          </p:cNvPr>
          <p:cNvSpPr>
            <a:spLocks/>
          </p:cNvSpPr>
          <p:nvPr/>
        </p:nvSpPr>
        <p:spPr bwMode="auto">
          <a:xfrm>
            <a:off x="1624013" y="3068638"/>
            <a:ext cx="1027112" cy="914400"/>
          </a:xfrm>
          <a:custGeom>
            <a:avLst/>
            <a:gdLst>
              <a:gd name="T0" fmla="*/ 142 w 647"/>
              <a:gd name="T1" fmla="*/ 489 h 576"/>
              <a:gd name="T2" fmla="*/ 71 w 647"/>
              <a:gd name="T3" fmla="*/ 465 h 576"/>
              <a:gd name="T4" fmla="*/ 47 w 647"/>
              <a:gd name="T5" fmla="*/ 457 h 576"/>
              <a:gd name="T6" fmla="*/ 0 w 647"/>
              <a:gd name="T7" fmla="*/ 386 h 576"/>
              <a:gd name="T8" fmla="*/ 8 w 647"/>
              <a:gd name="T9" fmla="*/ 205 h 576"/>
              <a:gd name="T10" fmla="*/ 55 w 647"/>
              <a:gd name="T11" fmla="*/ 134 h 576"/>
              <a:gd name="T12" fmla="*/ 118 w 647"/>
              <a:gd name="T13" fmla="*/ 39 h 576"/>
              <a:gd name="T14" fmla="*/ 150 w 647"/>
              <a:gd name="T15" fmla="*/ 31 h 576"/>
              <a:gd name="T16" fmla="*/ 316 w 647"/>
              <a:gd name="T17" fmla="*/ 8 h 576"/>
              <a:gd name="T18" fmla="*/ 505 w 647"/>
              <a:gd name="T19" fmla="*/ 15 h 576"/>
              <a:gd name="T20" fmla="*/ 576 w 647"/>
              <a:gd name="T21" fmla="*/ 94 h 576"/>
              <a:gd name="T22" fmla="*/ 623 w 647"/>
              <a:gd name="T23" fmla="*/ 165 h 576"/>
              <a:gd name="T24" fmla="*/ 639 w 647"/>
              <a:gd name="T25" fmla="*/ 213 h 576"/>
              <a:gd name="T26" fmla="*/ 647 w 647"/>
              <a:gd name="T27" fmla="*/ 315 h 576"/>
              <a:gd name="T28" fmla="*/ 639 w 647"/>
              <a:gd name="T29" fmla="*/ 449 h 576"/>
              <a:gd name="T30" fmla="*/ 466 w 647"/>
              <a:gd name="T31" fmla="*/ 576 h 576"/>
              <a:gd name="T32" fmla="*/ 292 w 647"/>
              <a:gd name="T33" fmla="*/ 568 h 576"/>
              <a:gd name="T34" fmla="*/ 268 w 647"/>
              <a:gd name="T35" fmla="*/ 552 h 576"/>
              <a:gd name="T36" fmla="*/ 166 w 647"/>
              <a:gd name="T37" fmla="*/ 513 h 576"/>
              <a:gd name="T38" fmla="*/ 142 w 647"/>
              <a:gd name="T39" fmla="*/ 48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7" h="576">
                <a:moveTo>
                  <a:pt x="142" y="489"/>
                </a:moveTo>
                <a:cubicBezTo>
                  <a:pt x="87" y="470"/>
                  <a:pt x="111" y="478"/>
                  <a:pt x="71" y="465"/>
                </a:cubicBezTo>
                <a:cubicBezTo>
                  <a:pt x="63" y="462"/>
                  <a:pt x="47" y="457"/>
                  <a:pt x="47" y="457"/>
                </a:cubicBezTo>
                <a:cubicBezTo>
                  <a:pt x="24" y="434"/>
                  <a:pt x="10" y="417"/>
                  <a:pt x="0" y="386"/>
                </a:cubicBezTo>
                <a:cubicBezTo>
                  <a:pt x="3" y="326"/>
                  <a:pt x="3" y="265"/>
                  <a:pt x="8" y="205"/>
                </a:cubicBezTo>
                <a:cubicBezTo>
                  <a:pt x="10" y="174"/>
                  <a:pt x="38" y="156"/>
                  <a:pt x="55" y="134"/>
                </a:cubicBezTo>
                <a:cubicBezTo>
                  <a:pt x="78" y="104"/>
                  <a:pt x="98" y="71"/>
                  <a:pt x="118" y="39"/>
                </a:cubicBezTo>
                <a:cubicBezTo>
                  <a:pt x="124" y="30"/>
                  <a:pt x="139" y="34"/>
                  <a:pt x="150" y="31"/>
                </a:cubicBezTo>
                <a:cubicBezTo>
                  <a:pt x="247" y="1"/>
                  <a:pt x="150" y="18"/>
                  <a:pt x="316" y="8"/>
                </a:cubicBezTo>
                <a:cubicBezTo>
                  <a:pt x="379" y="10"/>
                  <a:pt x="444" y="0"/>
                  <a:pt x="505" y="15"/>
                </a:cubicBezTo>
                <a:cubicBezTo>
                  <a:pt x="533" y="22"/>
                  <a:pt x="530" y="81"/>
                  <a:pt x="576" y="94"/>
                </a:cubicBezTo>
                <a:cubicBezTo>
                  <a:pt x="592" y="118"/>
                  <a:pt x="614" y="138"/>
                  <a:pt x="623" y="165"/>
                </a:cubicBezTo>
                <a:cubicBezTo>
                  <a:pt x="628" y="181"/>
                  <a:pt x="639" y="213"/>
                  <a:pt x="639" y="213"/>
                </a:cubicBezTo>
                <a:cubicBezTo>
                  <a:pt x="642" y="247"/>
                  <a:pt x="647" y="281"/>
                  <a:pt x="647" y="315"/>
                </a:cubicBezTo>
                <a:cubicBezTo>
                  <a:pt x="647" y="360"/>
                  <a:pt x="644" y="404"/>
                  <a:pt x="639" y="449"/>
                </a:cubicBezTo>
                <a:cubicBezTo>
                  <a:pt x="633" y="508"/>
                  <a:pt x="516" y="558"/>
                  <a:pt x="466" y="576"/>
                </a:cubicBezTo>
                <a:cubicBezTo>
                  <a:pt x="408" y="573"/>
                  <a:pt x="350" y="575"/>
                  <a:pt x="292" y="568"/>
                </a:cubicBezTo>
                <a:cubicBezTo>
                  <a:pt x="282" y="567"/>
                  <a:pt x="277" y="556"/>
                  <a:pt x="268" y="552"/>
                </a:cubicBezTo>
                <a:cubicBezTo>
                  <a:pt x="239" y="539"/>
                  <a:pt x="197" y="520"/>
                  <a:pt x="166" y="513"/>
                </a:cubicBezTo>
                <a:cubicBezTo>
                  <a:pt x="149" y="487"/>
                  <a:pt x="160" y="489"/>
                  <a:pt x="142" y="489"/>
                </a:cubicBezTo>
                <a:close/>
              </a:path>
            </a:pathLst>
          </a:custGeom>
          <a:solidFill>
            <a:srgbClr val="00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71" name="Text Box 43">
            <a:extLst>
              <a:ext uri="{FF2B5EF4-FFF2-40B4-BE49-F238E27FC236}">
                <a16:creationId xmlns:a16="http://schemas.microsoft.com/office/drawing/2014/main" id="{5346BCAD-9490-4491-9D6A-82100841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1" y="6335713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endParaRPr kumimoji="1" lang="en-US" altLang="en-US" sz="16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72" name="Text Box 44">
            <a:extLst>
              <a:ext uri="{FF2B5EF4-FFF2-40B4-BE49-F238E27FC236}">
                <a16:creationId xmlns:a16="http://schemas.microsoft.com/office/drawing/2014/main" id="{6393658E-E510-4C97-8116-75E5995DC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51460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9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73" name="Text Box 45">
            <a:extLst>
              <a:ext uri="{FF2B5EF4-FFF2-40B4-BE49-F238E27FC236}">
                <a16:creationId xmlns:a16="http://schemas.microsoft.com/office/drawing/2014/main" id="{CE745AB6-CF61-45D5-AF76-AE60CB73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23669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74" name="Text Box 46">
            <a:extLst>
              <a:ext uri="{FF2B5EF4-FFF2-40B4-BE49-F238E27FC236}">
                <a16:creationId xmlns:a16="http://schemas.microsoft.com/office/drawing/2014/main" id="{9C1C5898-C473-4E07-81D9-CEDB7F00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6253163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75" name="Text Box 47">
            <a:extLst>
              <a:ext uri="{FF2B5EF4-FFF2-40B4-BE49-F238E27FC236}">
                <a16:creationId xmlns:a16="http://schemas.microsoft.com/office/drawing/2014/main" id="{9F5C3417-5D2F-4CE3-81F4-8F077E25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440238"/>
            <a:ext cx="538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76" name="Text Box 48">
            <a:extLst>
              <a:ext uri="{FF2B5EF4-FFF2-40B4-BE49-F238E27FC236}">
                <a16:creationId xmlns:a16="http://schemas.microsoft.com/office/drawing/2014/main" id="{18630060-B198-47F9-98AC-EB1225FE4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6" y="3741738"/>
            <a:ext cx="538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77" name="Text Box 49">
            <a:extLst>
              <a:ext uri="{FF2B5EF4-FFF2-40B4-BE49-F238E27FC236}">
                <a16:creationId xmlns:a16="http://schemas.microsoft.com/office/drawing/2014/main" id="{A5D12A99-638B-463E-ADF9-AB9C3EEA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413226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78" name="Text Box 50">
            <a:extLst>
              <a:ext uri="{FF2B5EF4-FFF2-40B4-BE49-F238E27FC236}">
                <a16:creationId xmlns:a16="http://schemas.microsoft.com/office/drawing/2014/main" id="{198B828F-51DE-40C9-9A36-7A9C47E76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105150"/>
            <a:ext cx="538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kumimoji="1" lang="en-US" altLang="en-US" sz="16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79" name="Text Box 51">
            <a:extLst>
              <a:ext uri="{FF2B5EF4-FFF2-40B4-BE49-F238E27FC236}">
                <a16:creationId xmlns:a16="http://schemas.microsoft.com/office/drawing/2014/main" id="{91153211-AD8E-4BF0-9844-12FB72207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9" y="6319838"/>
            <a:ext cx="15525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distance label</a:t>
            </a:r>
            <a:endParaRPr kumimoji="1" lang="en-US" altLang="en-US" sz="1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80" name="AutoShape 52">
            <a:extLst>
              <a:ext uri="{FF2B5EF4-FFF2-40B4-BE49-F238E27FC236}">
                <a16:creationId xmlns:a16="http://schemas.microsoft.com/office/drawing/2014/main" id="{61D530A5-EF9E-4A0B-8C9F-58237F90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9" y="6426201"/>
            <a:ext cx="276225" cy="13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82" name="Text Box 54">
            <a:extLst>
              <a:ext uri="{FF2B5EF4-FFF2-40B4-BE49-F238E27FC236}">
                <a16:creationId xmlns:a16="http://schemas.microsoft.com/office/drawing/2014/main" id="{3D96CB2E-7C45-4C20-AEC2-C75BC63BC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47" y="1281558"/>
            <a:ext cx="3368675" cy="702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46038" rIns="182880" bIns="46038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S = { s 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0000"/>
            </a:pPr>
            <a:r>
              <a:rPr kumimoji="1"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PQ = { 2, 3, 4, 5, 6, 7, t }</a:t>
            </a:r>
          </a:p>
        </p:txBody>
      </p:sp>
      <p:sp>
        <p:nvSpPr>
          <p:cNvPr id="534583" name="AutoShape 55">
            <a:extLst>
              <a:ext uri="{FF2B5EF4-FFF2-40B4-BE49-F238E27FC236}">
                <a16:creationId xmlns:a16="http://schemas.microsoft.com/office/drawing/2014/main" id="{DB903893-3EC5-4F3E-85E4-77CC09545273}"/>
              </a:ext>
            </a:extLst>
          </p:cNvPr>
          <p:cNvSpPr>
            <a:spLocks noChangeArrowheads="1"/>
          </p:cNvSpPr>
          <p:nvPr/>
        </p:nvSpPr>
        <p:spPr bwMode="auto">
          <a:xfrm rot="18303907">
            <a:off x="3351214" y="2303464"/>
            <a:ext cx="174625" cy="314325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84" name="Text Box 56">
            <a:extLst>
              <a:ext uri="{FF2B5EF4-FFF2-40B4-BE49-F238E27FC236}">
                <a16:creationId xmlns:a16="http://schemas.microsoft.com/office/drawing/2014/main" id="{144CF280-B780-4C97-9DA8-A6A95A3C0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1979613"/>
            <a:ext cx="16525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6600"/>
                </a:solidFill>
                <a:latin typeface="Comic Sans MS" panose="030F0702030302020204" pitchFamily="66" charset="0"/>
              </a:rPr>
              <a:t>decrease key</a:t>
            </a:r>
          </a:p>
        </p:txBody>
      </p:sp>
      <p:sp>
        <p:nvSpPr>
          <p:cNvPr id="534586" name="Text Box 58">
            <a:extLst>
              <a:ext uri="{FF2B5EF4-FFF2-40B4-BE49-F238E27FC236}">
                <a16:creationId xmlns:a16="http://schemas.microsoft.com/office/drawing/2014/main" id="{F87EBB13-49F5-4D2A-BF25-2FBB35805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6" y="2501900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90" name="Text Box 62">
            <a:extLst>
              <a:ext uri="{FF2B5EF4-FFF2-40B4-BE49-F238E27FC236}">
                <a16:creationId xmlns:a16="http://schemas.microsoft.com/office/drawing/2014/main" id="{BC77B20A-F339-46BD-832E-D4B6520C6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2555876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4591" name="Text Box 63">
            <a:extLst>
              <a:ext uri="{FF2B5EF4-FFF2-40B4-BE49-F238E27FC236}">
                <a16:creationId xmlns:a16="http://schemas.microsoft.com/office/drawing/2014/main" id="{10C46A76-6BCF-4515-A0F7-5E661B79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6335713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92" name="Text Box 64">
            <a:extLst>
              <a:ext uri="{FF2B5EF4-FFF2-40B4-BE49-F238E27FC236}">
                <a16:creationId xmlns:a16="http://schemas.microsoft.com/office/drawing/2014/main" id="{85BE52C2-A2C3-4939-8BA1-ED1B1448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6" y="3741738"/>
            <a:ext cx="538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en-US" b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</a:t>
            </a:r>
            <a:endParaRPr kumimoji="1"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4593" name="Text Box 65">
            <a:extLst>
              <a:ext uri="{FF2B5EF4-FFF2-40B4-BE49-F238E27FC236}">
                <a16:creationId xmlns:a16="http://schemas.microsoft.com/office/drawing/2014/main" id="{D93BEB0A-7021-408F-87C9-2131C559E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6" y="3786189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34594" name="Text Box 66">
            <a:extLst>
              <a:ext uri="{FF2B5EF4-FFF2-40B4-BE49-F238E27FC236}">
                <a16:creationId xmlns:a16="http://schemas.microsoft.com/office/drawing/2014/main" id="{8DBD6696-65A6-4154-8405-D19420C2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6405564"/>
            <a:ext cx="276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167536E7-720D-42CA-A909-3EF5EBC86DF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96886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Dijkstra’s Algorithm – Finding Shortest Path Cont.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s226-friend004">
  <a:themeElements>
    <a:clrScheme name="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A50021"/>
      </a:accent1>
      <a:accent2>
        <a:srgbClr val="FFFFCC"/>
      </a:accent2>
      <a:accent3>
        <a:srgbClr val="FFFFFF"/>
      </a:accent3>
      <a:accent4>
        <a:srgbClr val="000000"/>
      </a:accent4>
      <a:accent5>
        <a:srgbClr val="CFAAAB"/>
      </a:accent5>
      <a:accent6>
        <a:srgbClr val="E7E7B9"/>
      </a:accent6>
      <a:hlink>
        <a:srgbClr val="FF6600"/>
      </a:hlink>
      <a:folHlink>
        <a:srgbClr val="660066"/>
      </a:folHlink>
    </a:clrScheme>
    <a:fontScheme name="cs226-friend004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s226-friend004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26-friend004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26-friend004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26-friend004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26-friend004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26-friend004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2661</Words>
  <Application>Microsoft Office PowerPoint</Application>
  <PresentationFormat>Widescreen</PresentationFormat>
  <Paragraphs>1061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Monotype Sorts</vt:lpstr>
      <vt:lpstr>Wingdings</vt:lpstr>
      <vt:lpstr>Office Theme</vt:lpstr>
      <vt:lpstr>cs226-friend004</vt:lpstr>
      <vt:lpstr>Single Source Shortest Path Dijkstra’s Algorithm</vt:lpstr>
      <vt:lpstr>PowerPoint Presentation</vt:lpstr>
      <vt:lpstr>Dijkstra’s Algorithm</vt:lpstr>
      <vt:lpstr>Dijkstra’s Algorithm – Greedy Algorithm</vt:lpstr>
      <vt:lpstr>Dijkstra’s Algorithm –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Dijkstra’s Algorithm Procedure</vt:lpstr>
      <vt:lpstr>Dijkstra’s Algorithm Procedure</vt:lpstr>
      <vt:lpstr>Dijkstra’s Algorithm Procedure</vt:lpstr>
      <vt:lpstr>Home Assignment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Source Shortest Paths</dc:title>
  <dc:creator>Dr. Maria Anjum</dc:creator>
  <cp:lastModifiedBy>Dr. Maria Anjum</cp:lastModifiedBy>
  <cp:revision>36</cp:revision>
  <dcterms:created xsi:type="dcterms:W3CDTF">2019-05-14T14:20:52Z</dcterms:created>
  <dcterms:modified xsi:type="dcterms:W3CDTF">2020-03-26T07:23:45Z</dcterms:modified>
</cp:coreProperties>
</file>